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647ff45f2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38939c5764a5e"/>
  </p:sldMasterIdLst>
  <p:sldIdLst>
    <p:sldId xmlns:r="http://schemas.openxmlformats.org/officeDocument/2006/relationships" id="256" r:id="Rbbbf2e3229c24832"/>
    <p:sldId xmlns:r="http://schemas.openxmlformats.org/officeDocument/2006/relationships" id="257" r:id="Rc47800bfc9854f0f"/>
    <p:sldId xmlns:r="http://schemas.openxmlformats.org/officeDocument/2006/relationships" id="258" r:id="Rf06a5c842ed04e79"/>
    <p:sldId xmlns:r="http://schemas.openxmlformats.org/officeDocument/2006/relationships" id="259" r:id="Re46b072d06654ccd"/>
    <p:sldId xmlns:r="http://schemas.openxmlformats.org/officeDocument/2006/relationships" id="260" r:id="R383e8059cb174859"/>
    <p:sldId xmlns:r="http://schemas.openxmlformats.org/officeDocument/2006/relationships" id="261" r:id="Ra0e43f0db8584beb"/>
    <p:sldId xmlns:r="http://schemas.openxmlformats.org/officeDocument/2006/relationships" id="262" r:id="R5ac0c70ea1a4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38939c5764a5e" /><Relationship Type="http://schemas.openxmlformats.org/officeDocument/2006/relationships/slide" Target="/ppt/slides/slide1.xml" Id="Rbbbf2e3229c24832" /><Relationship Type="http://schemas.openxmlformats.org/officeDocument/2006/relationships/slide" Target="/ppt/slides/slide2.xml" Id="Rc47800bfc9854f0f" /><Relationship Type="http://schemas.openxmlformats.org/officeDocument/2006/relationships/slide" Target="/ppt/slides/slide3.xml" Id="Rf06a5c842ed04e79" /><Relationship Type="http://schemas.openxmlformats.org/officeDocument/2006/relationships/slide" Target="/ppt/slides/slide4.xml" Id="Re46b072d06654ccd" /><Relationship Type="http://schemas.openxmlformats.org/officeDocument/2006/relationships/slide" Target="/ppt/slides/slide5.xml" Id="R383e8059cb174859" /><Relationship Type="http://schemas.openxmlformats.org/officeDocument/2006/relationships/slide" Target="/ppt/slides/slide6.xml" Id="Ra0e43f0db8584beb" /><Relationship Type="http://schemas.openxmlformats.org/officeDocument/2006/relationships/slide" Target="/ppt/slides/slide7.xml" Id="R5ac0c70ea1a4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1d090d7bd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a35ff4024abc" /><Relationship Type="http://schemas.openxmlformats.org/officeDocument/2006/relationships/theme" Target="/ppt/slideMasters/theme/theme1.xml" Id="R66ef40ad92ba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9a35ff402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a8e81091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096690ca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80e1b5ad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432ee974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180aeae3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8a411206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711f521f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INOVA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INOVA MANAGEMENT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153 124 563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154 981 077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ANDREAS BITI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jan@cofounder.no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