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7c22d0615340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44a5ccc4ab435a"/>
  </p:sldMasterIdLst>
  <p:sldIdLst>
    <p:sldId xmlns:r="http://schemas.openxmlformats.org/officeDocument/2006/relationships" id="256" r:id="R5bc658229bfd45de"/>
    <p:sldId xmlns:r="http://schemas.openxmlformats.org/officeDocument/2006/relationships" id="257" r:id="R5e6f2247eae941de"/>
    <p:sldId xmlns:r="http://schemas.openxmlformats.org/officeDocument/2006/relationships" id="258" r:id="Rd45bf2346fb24420"/>
    <p:sldId xmlns:r="http://schemas.openxmlformats.org/officeDocument/2006/relationships" id="259" r:id="R71817a2a16814820"/>
    <p:sldId xmlns:r="http://schemas.openxmlformats.org/officeDocument/2006/relationships" id="260" r:id="Rb808830fa9774e8e"/>
    <p:sldId xmlns:r="http://schemas.openxmlformats.org/officeDocument/2006/relationships" id="261" r:id="R78c0fbfff15c4e4e"/>
    <p:sldId xmlns:r="http://schemas.openxmlformats.org/officeDocument/2006/relationships" id="262" r:id="Rbb9b9fcdf233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4a5ccc4ab435a" /><Relationship Type="http://schemas.openxmlformats.org/officeDocument/2006/relationships/slide" Target="/ppt/slides/slide1.xml" Id="R5bc658229bfd45de" /><Relationship Type="http://schemas.openxmlformats.org/officeDocument/2006/relationships/slide" Target="/ppt/slides/slide2.xml" Id="R5e6f2247eae941de" /><Relationship Type="http://schemas.openxmlformats.org/officeDocument/2006/relationships/slide" Target="/ppt/slides/slide3.xml" Id="Rd45bf2346fb24420" /><Relationship Type="http://schemas.openxmlformats.org/officeDocument/2006/relationships/slide" Target="/ppt/slides/slide4.xml" Id="R71817a2a16814820" /><Relationship Type="http://schemas.openxmlformats.org/officeDocument/2006/relationships/slide" Target="/ppt/slides/slide5.xml" Id="Rb808830fa9774e8e" /><Relationship Type="http://schemas.openxmlformats.org/officeDocument/2006/relationships/slide" Target="/ppt/slides/slide6.xml" Id="R78c0fbfff15c4e4e" /><Relationship Type="http://schemas.openxmlformats.org/officeDocument/2006/relationships/slide" Target="/ppt/slides/slide7.xml" Id="Rbb9b9fcdf233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9f712d3be49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09984be294207" /><Relationship Type="http://schemas.openxmlformats.org/officeDocument/2006/relationships/theme" Target="/ppt/slideMasters/theme/theme1.xml" Id="Rdc3395464fdf4d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309984be2942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c9f21debb47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2ebb7de75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0b5044e074f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bbc83c19e4b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369e5d37e4a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195024a3b43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d4e73cb1841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OYGARDEN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OYGARDEN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−4 080 599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−14 404 198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116 336 950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187 335 378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PROGRESSIO BRAGE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Skomværgata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968 690 833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