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46a972770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1d98ec4594773"/>
  </p:sldMasterIdLst>
  <p:sldIdLst>
    <p:sldId xmlns:r="http://schemas.openxmlformats.org/officeDocument/2006/relationships" id="256" r:id="Rc475f8776f204dc6"/>
    <p:sldId xmlns:r="http://schemas.openxmlformats.org/officeDocument/2006/relationships" id="257" r:id="R858d9b37027c43bc"/>
    <p:sldId xmlns:r="http://schemas.openxmlformats.org/officeDocument/2006/relationships" id="258" r:id="Ra9b32dc8bcf04335"/>
    <p:sldId xmlns:r="http://schemas.openxmlformats.org/officeDocument/2006/relationships" id="259" r:id="R5b33b77f5c4b4215"/>
    <p:sldId xmlns:r="http://schemas.openxmlformats.org/officeDocument/2006/relationships" id="260" r:id="R32e7033a665e49bb"/>
    <p:sldId xmlns:r="http://schemas.openxmlformats.org/officeDocument/2006/relationships" id="261" r:id="R09d7c3b3b9e541b8"/>
    <p:sldId xmlns:r="http://schemas.openxmlformats.org/officeDocument/2006/relationships" id="262" r:id="Re6d4a915482e45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1d98ec4594773" /><Relationship Type="http://schemas.openxmlformats.org/officeDocument/2006/relationships/slide" Target="/ppt/slides/slide1.xml" Id="Rc475f8776f204dc6" /><Relationship Type="http://schemas.openxmlformats.org/officeDocument/2006/relationships/slide" Target="/ppt/slides/slide2.xml" Id="R858d9b37027c43bc" /><Relationship Type="http://schemas.openxmlformats.org/officeDocument/2006/relationships/slide" Target="/ppt/slides/slide3.xml" Id="Ra9b32dc8bcf04335" /><Relationship Type="http://schemas.openxmlformats.org/officeDocument/2006/relationships/slide" Target="/ppt/slides/slide4.xml" Id="R5b33b77f5c4b4215" /><Relationship Type="http://schemas.openxmlformats.org/officeDocument/2006/relationships/slide" Target="/ppt/slides/slide5.xml" Id="R32e7033a665e49bb" /><Relationship Type="http://schemas.openxmlformats.org/officeDocument/2006/relationships/slide" Target="/ppt/slides/slide6.xml" Id="R09d7c3b3b9e541b8" /><Relationship Type="http://schemas.openxmlformats.org/officeDocument/2006/relationships/slide" Target="/ppt/slides/slide7.xml" Id="Re6d4a915482e45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b82b80cee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765da31504904" /><Relationship Type="http://schemas.openxmlformats.org/officeDocument/2006/relationships/theme" Target="/ppt/slideMasters/theme/theme1.xml" Id="Rcd99c4f75fce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765da3150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9c9898c8a47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beae95339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8ceecc1a747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104adc25348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1f4d8365742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96740fe6147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cb5722ed6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BIOAKVA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BIOAKVA AS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53 061 059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54 196 383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WATHNE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IVETT WATHNE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WATHNE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968 703 250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BIOAKVA AS</a:t>
            </a:r>
          </a:p>
        </p:txBody>
      </p:sp>
    </p:spTree>
  </p:cSld>
  <p:clrMapOvr>
    <a:masterClrMapping xmlns:a="http://schemas.openxmlformats.org/drawingml/2006/main"/>
  </p:clrMapOvr>
</p:sld>
</file>