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dfa210f41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36feb05834142"/>
  </p:sldMasterIdLst>
  <p:sldIdLst>
    <p:sldId xmlns:r="http://schemas.openxmlformats.org/officeDocument/2006/relationships" id="256" r:id="R5bb21504a6e44881"/>
    <p:sldId xmlns:r="http://schemas.openxmlformats.org/officeDocument/2006/relationships" id="257" r:id="R9cffce6ada0b49a3"/>
    <p:sldId xmlns:r="http://schemas.openxmlformats.org/officeDocument/2006/relationships" id="258" r:id="R8d479edaab044c62"/>
    <p:sldId xmlns:r="http://schemas.openxmlformats.org/officeDocument/2006/relationships" id="259" r:id="R97e3e13e15254f62"/>
    <p:sldId xmlns:r="http://schemas.openxmlformats.org/officeDocument/2006/relationships" id="260" r:id="Rd4ac0df293444991"/>
    <p:sldId xmlns:r="http://schemas.openxmlformats.org/officeDocument/2006/relationships" id="261" r:id="Rd4de7356cec3490b"/>
    <p:sldId xmlns:r="http://schemas.openxmlformats.org/officeDocument/2006/relationships" id="262" r:id="Rcc4897f5f4bc4d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36feb05834142" /><Relationship Type="http://schemas.openxmlformats.org/officeDocument/2006/relationships/slide" Target="/ppt/slides/slide1.xml" Id="R5bb21504a6e44881" /><Relationship Type="http://schemas.openxmlformats.org/officeDocument/2006/relationships/slide" Target="/ppt/slides/slide2.xml" Id="R9cffce6ada0b49a3" /><Relationship Type="http://schemas.openxmlformats.org/officeDocument/2006/relationships/slide" Target="/ppt/slides/slide3.xml" Id="R8d479edaab044c62" /><Relationship Type="http://schemas.openxmlformats.org/officeDocument/2006/relationships/slide" Target="/ppt/slides/slide4.xml" Id="R97e3e13e15254f62" /><Relationship Type="http://schemas.openxmlformats.org/officeDocument/2006/relationships/slide" Target="/ppt/slides/slide5.xml" Id="Rd4ac0df293444991" /><Relationship Type="http://schemas.openxmlformats.org/officeDocument/2006/relationships/slide" Target="/ppt/slides/slide6.xml" Id="Rd4de7356cec3490b" /><Relationship Type="http://schemas.openxmlformats.org/officeDocument/2006/relationships/slide" Target="/ppt/slides/slide7.xml" Id="Rcc4897f5f4bc4d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894903b14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d0f7e64394e67" /><Relationship Type="http://schemas.openxmlformats.org/officeDocument/2006/relationships/theme" Target="/ppt/slideMasters/theme/theme1.xml" Id="R51d3be7d7608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d0f7e6439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db44e6e8d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3a96faaa9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ac9b90b54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36268bea1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13da94197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62255e674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5f88db65544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WIIKS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WIIKS REGNSKAPSKONTOR AS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1 540 648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PEDERSEN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HOLM 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LILAND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WIIK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968 784 358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