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54844feead48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f90c74779b4199"/>
  </p:sldMasterIdLst>
  <p:sldIdLst>
    <p:sldId xmlns:r="http://schemas.openxmlformats.org/officeDocument/2006/relationships" id="256" r:id="Rb7dda121b3f24155"/>
    <p:sldId xmlns:r="http://schemas.openxmlformats.org/officeDocument/2006/relationships" id="257" r:id="R30626702cc89417a"/>
    <p:sldId xmlns:r="http://schemas.openxmlformats.org/officeDocument/2006/relationships" id="258" r:id="Ra225f275a2244898"/>
    <p:sldId xmlns:r="http://schemas.openxmlformats.org/officeDocument/2006/relationships" id="259" r:id="R371eda3b95654c67"/>
    <p:sldId xmlns:r="http://schemas.openxmlformats.org/officeDocument/2006/relationships" id="260" r:id="R8b3e9c9347fb43ac"/>
    <p:sldId xmlns:r="http://schemas.openxmlformats.org/officeDocument/2006/relationships" id="261" r:id="Rab3949f706b9443c"/>
    <p:sldId xmlns:r="http://schemas.openxmlformats.org/officeDocument/2006/relationships" id="262" r:id="Rf903f655601e47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f90c74779b4199" /><Relationship Type="http://schemas.openxmlformats.org/officeDocument/2006/relationships/slide" Target="/ppt/slides/slide1.xml" Id="Rb7dda121b3f24155" /><Relationship Type="http://schemas.openxmlformats.org/officeDocument/2006/relationships/slide" Target="/ppt/slides/slide2.xml" Id="R30626702cc89417a" /><Relationship Type="http://schemas.openxmlformats.org/officeDocument/2006/relationships/slide" Target="/ppt/slides/slide3.xml" Id="Ra225f275a2244898" /><Relationship Type="http://schemas.openxmlformats.org/officeDocument/2006/relationships/slide" Target="/ppt/slides/slide4.xml" Id="R371eda3b95654c67" /><Relationship Type="http://schemas.openxmlformats.org/officeDocument/2006/relationships/slide" Target="/ppt/slides/slide5.xml" Id="R8b3e9c9347fb43ac" /><Relationship Type="http://schemas.openxmlformats.org/officeDocument/2006/relationships/slide" Target="/ppt/slides/slide6.xml" Id="Rab3949f706b9443c" /><Relationship Type="http://schemas.openxmlformats.org/officeDocument/2006/relationships/slide" Target="/ppt/slides/slide7.xml" Id="Rf903f655601e47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1adc3a532144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11d67f70e4dca" /><Relationship Type="http://schemas.openxmlformats.org/officeDocument/2006/relationships/theme" Target="/ppt/slideMasters/theme/theme1.xml" Id="Ra6446946b70a46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611d67f70e4d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db2647369341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6b77a665ec42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0e3b9faf740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da05e3aad4f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7608b9a9b4a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1cd84cf7d42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ad702c8dc43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DUNDER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DUNDER AS ble etablert [år] og holder til i Fana.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291 250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147 194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4 369 465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29 230 564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30 385 911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CHARLOTTE BLYDT  –  32,0 %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PETTERSEN  –  32,0 %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JØRGEN PETTERSEN  –  32,0 %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GRETHA ROLFSVAAG PETTERSEN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PETTERSEN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JØRGEN PETTERSEN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Fanakrå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5244 Fana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91 67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968 789 872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DUNDER AS</a:t>
            </a:r>
          </a:p>
        </p:txBody>
      </p:sp>
    </p:spTree>
  </p:cSld>
  <p:clrMapOvr>
    <a:masterClrMapping xmlns:a="http://schemas.openxmlformats.org/drawingml/2006/main"/>
  </p:clrMapOvr>
</p:sld>
</file>