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8e4d3cb07d41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420d42e7494d2c"/>
  </p:sldMasterIdLst>
  <p:sldIdLst>
    <p:sldId xmlns:r="http://schemas.openxmlformats.org/officeDocument/2006/relationships" id="256" r:id="R823898346ba94a0d"/>
    <p:sldId xmlns:r="http://schemas.openxmlformats.org/officeDocument/2006/relationships" id="257" r:id="R7e26d03b41904ddb"/>
    <p:sldId xmlns:r="http://schemas.openxmlformats.org/officeDocument/2006/relationships" id="258" r:id="R9740d5dfcd9b48c7"/>
    <p:sldId xmlns:r="http://schemas.openxmlformats.org/officeDocument/2006/relationships" id="259" r:id="R4d5c12a1a1d14c5a"/>
    <p:sldId xmlns:r="http://schemas.openxmlformats.org/officeDocument/2006/relationships" id="260" r:id="R608f0d37439346b3"/>
    <p:sldId xmlns:r="http://schemas.openxmlformats.org/officeDocument/2006/relationships" id="261" r:id="Re7fdd22287524e4b"/>
    <p:sldId xmlns:r="http://schemas.openxmlformats.org/officeDocument/2006/relationships" id="262" r:id="R6ca14adf93e847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420d42e7494d2c" /><Relationship Type="http://schemas.openxmlformats.org/officeDocument/2006/relationships/slide" Target="/ppt/slides/slide1.xml" Id="R823898346ba94a0d" /><Relationship Type="http://schemas.openxmlformats.org/officeDocument/2006/relationships/slide" Target="/ppt/slides/slide2.xml" Id="R7e26d03b41904ddb" /><Relationship Type="http://schemas.openxmlformats.org/officeDocument/2006/relationships/slide" Target="/ppt/slides/slide3.xml" Id="R9740d5dfcd9b48c7" /><Relationship Type="http://schemas.openxmlformats.org/officeDocument/2006/relationships/slide" Target="/ppt/slides/slide4.xml" Id="R4d5c12a1a1d14c5a" /><Relationship Type="http://schemas.openxmlformats.org/officeDocument/2006/relationships/slide" Target="/ppt/slides/slide5.xml" Id="R608f0d37439346b3" /><Relationship Type="http://schemas.openxmlformats.org/officeDocument/2006/relationships/slide" Target="/ppt/slides/slide6.xml" Id="Re7fdd22287524e4b" /><Relationship Type="http://schemas.openxmlformats.org/officeDocument/2006/relationships/slide" Target="/ppt/slides/slide7.xml" Id="R6ca14adf93e847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65e0cb6da246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cf59c03a5452f" /><Relationship Type="http://schemas.openxmlformats.org/officeDocument/2006/relationships/theme" Target="/ppt/slideMasters/theme/theme1.xml" Id="R65cc02506ecc49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9cf59c03a545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19376d68745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ddf8b0d0142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4c27590c340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f7b5d4b1f47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6978b717248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15c4670be47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f065a88b346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DIVIDENDE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DIVIDENDE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−109 112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2 495 674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2 627 466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2 627 466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DUNDER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SOLATI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SPURS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Complér Accounting AS, Vestre Strømkaien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30 63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twh@shape.as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968 790 404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