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5906e8f63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1f9b548e24241"/>
  </p:sldMasterIdLst>
  <p:sldIdLst>
    <p:sldId xmlns:r="http://schemas.openxmlformats.org/officeDocument/2006/relationships" id="256" r:id="Rec5e3548e613460b"/>
    <p:sldId xmlns:r="http://schemas.openxmlformats.org/officeDocument/2006/relationships" id="257" r:id="R07b1eeeed8f94a04"/>
    <p:sldId xmlns:r="http://schemas.openxmlformats.org/officeDocument/2006/relationships" id="258" r:id="R53c88fd885d34e6f"/>
    <p:sldId xmlns:r="http://schemas.openxmlformats.org/officeDocument/2006/relationships" id="259" r:id="R2e12e779c12a4d11"/>
    <p:sldId xmlns:r="http://schemas.openxmlformats.org/officeDocument/2006/relationships" id="260" r:id="R1ba5b8b096444c5d"/>
    <p:sldId xmlns:r="http://schemas.openxmlformats.org/officeDocument/2006/relationships" id="261" r:id="R86ddbef70d5249ee"/>
    <p:sldId xmlns:r="http://schemas.openxmlformats.org/officeDocument/2006/relationships" id="262" r:id="Rae17609b8fac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1f9b548e24241" /><Relationship Type="http://schemas.openxmlformats.org/officeDocument/2006/relationships/slide" Target="/ppt/slides/slide1.xml" Id="Rec5e3548e613460b" /><Relationship Type="http://schemas.openxmlformats.org/officeDocument/2006/relationships/slide" Target="/ppt/slides/slide2.xml" Id="R07b1eeeed8f94a04" /><Relationship Type="http://schemas.openxmlformats.org/officeDocument/2006/relationships/slide" Target="/ppt/slides/slide3.xml" Id="R53c88fd885d34e6f" /><Relationship Type="http://schemas.openxmlformats.org/officeDocument/2006/relationships/slide" Target="/ppt/slides/slide4.xml" Id="R2e12e779c12a4d11" /><Relationship Type="http://schemas.openxmlformats.org/officeDocument/2006/relationships/slide" Target="/ppt/slides/slide5.xml" Id="R1ba5b8b096444c5d" /><Relationship Type="http://schemas.openxmlformats.org/officeDocument/2006/relationships/slide" Target="/ppt/slides/slide6.xml" Id="R86ddbef70d5249ee" /><Relationship Type="http://schemas.openxmlformats.org/officeDocument/2006/relationships/slide" Target="/ppt/slides/slide7.xml" Id="Rae17609b8fac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af6e5bf6f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cbe8d06c4d4f" /><Relationship Type="http://schemas.openxmlformats.org/officeDocument/2006/relationships/theme" Target="/ppt/slideMasters/theme/theme1.xml" Id="R7f8345a187e1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7cbe8d06c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6af8aea4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38e04f46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d55427c9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58d2d748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909097a8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5ef0f8877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712abec9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