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e53c3872b14c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f867e261d94f7d"/>
  </p:sldMasterIdLst>
  <p:sldIdLst>
    <p:sldId xmlns:r="http://schemas.openxmlformats.org/officeDocument/2006/relationships" id="256" r:id="Rd37e15e17406421d"/>
    <p:sldId xmlns:r="http://schemas.openxmlformats.org/officeDocument/2006/relationships" id="257" r:id="R7d4c194ca0204e83"/>
    <p:sldId xmlns:r="http://schemas.openxmlformats.org/officeDocument/2006/relationships" id="258" r:id="R54f5ab7cdd0f4127"/>
    <p:sldId xmlns:r="http://schemas.openxmlformats.org/officeDocument/2006/relationships" id="259" r:id="Rea1f0c6f7cd34d47"/>
    <p:sldId xmlns:r="http://schemas.openxmlformats.org/officeDocument/2006/relationships" id="260" r:id="R50d18a79526740dd"/>
    <p:sldId xmlns:r="http://schemas.openxmlformats.org/officeDocument/2006/relationships" id="261" r:id="R016176936a8044f5"/>
    <p:sldId xmlns:r="http://schemas.openxmlformats.org/officeDocument/2006/relationships" id="262" r:id="Recff37283e4f48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f867e261d94f7d" /><Relationship Type="http://schemas.openxmlformats.org/officeDocument/2006/relationships/slide" Target="/ppt/slides/slide1.xml" Id="Rd37e15e17406421d" /><Relationship Type="http://schemas.openxmlformats.org/officeDocument/2006/relationships/slide" Target="/ppt/slides/slide2.xml" Id="R7d4c194ca0204e83" /><Relationship Type="http://schemas.openxmlformats.org/officeDocument/2006/relationships/slide" Target="/ppt/slides/slide3.xml" Id="R54f5ab7cdd0f4127" /><Relationship Type="http://schemas.openxmlformats.org/officeDocument/2006/relationships/slide" Target="/ppt/slides/slide4.xml" Id="Rea1f0c6f7cd34d47" /><Relationship Type="http://schemas.openxmlformats.org/officeDocument/2006/relationships/slide" Target="/ppt/slides/slide5.xml" Id="R50d18a79526740dd" /><Relationship Type="http://schemas.openxmlformats.org/officeDocument/2006/relationships/slide" Target="/ppt/slides/slide6.xml" Id="R016176936a8044f5" /><Relationship Type="http://schemas.openxmlformats.org/officeDocument/2006/relationships/slide" Target="/ppt/slides/slide7.xml" Id="Recff37283e4f48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9eb8ea240643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bc13091e442d8" /><Relationship Type="http://schemas.openxmlformats.org/officeDocument/2006/relationships/theme" Target="/ppt/slideMasters/theme/theme1.xml" Id="Rfdd65e441d6347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1bc13091e442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215135f2a42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99e9a162d41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5d6b33c794e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efa54b5d14a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30ef4210544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66dcd1f6c49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4c85f30a54d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OKKENHAUG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OKKENHAUG EFTF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214 983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2 462 415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13 532 699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15 659 246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MAGNUS HAGERUP OKKENHAUG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OKKENHAUG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Grande Gaard, Grandevegen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968 956 779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OKKENHAUG EFTF AS</a:t>
            </a:r>
          </a:p>
        </p:txBody>
      </p:sp>
    </p:spTree>
  </p:cSld>
  <p:clrMapOvr>
    <a:masterClrMapping xmlns:a="http://schemas.openxmlformats.org/drawingml/2006/main"/>
  </p:clrMapOvr>
</p:sld>
</file>