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9892834a4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ec18282f046b9"/>
  </p:sldMasterIdLst>
  <p:sldIdLst>
    <p:sldId xmlns:r="http://schemas.openxmlformats.org/officeDocument/2006/relationships" id="256" r:id="Red65d534b2664f0c"/>
    <p:sldId xmlns:r="http://schemas.openxmlformats.org/officeDocument/2006/relationships" id="257" r:id="R7953961b22b644e3"/>
    <p:sldId xmlns:r="http://schemas.openxmlformats.org/officeDocument/2006/relationships" id="258" r:id="Rfad7a3f939584a27"/>
    <p:sldId xmlns:r="http://schemas.openxmlformats.org/officeDocument/2006/relationships" id="259" r:id="Rd9871241743f4942"/>
    <p:sldId xmlns:r="http://schemas.openxmlformats.org/officeDocument/2006/relationships" id="260" r:id="R444f3f6e91f84ac8"/>
    <p:sldId xmlns:r="http://schemas.openxmlformats.org/officeDocument/2006/relationships" id="261" r:id="R09c67baa1e77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ec18282f046b9" /><Relationship Type="http://schemas.openxmlformats.org/officeDocument/2006/relationships/slide" Target="/ppt/slides/slide1.xml" Id="Red65d534b2664f0c" /><Relationship Type="http://schemas.openxmlformats.org/officeDocument/2006/relationships/slide" Target="/ppt/slides/slide2.xml" Id="R7953961b22b644e3" /><Relationship Type="http://schemas.openxmlformats.org/officeDocument/2006/relationships/slide" Target="/ppt/slides/slide3.xml" Id="Rfad7a3f939584a27" /><Relationship Type="http://schemas.openxmlformats.org/officeDocument/2006/relationships/slide" Target="/ppt/slides/slide4.xml" Id="Rd9871241743f4942" /><Relationship Type="http://schemas.openxmlformats.org/officeDocument/2006/relationships/slide" Target="/ppt/slides/slide5.xml" Id="R444f3f6e91f84ac8" /><Relationship Type="http://schemas.openxmlformats.org/officeDocument/2006/relationships/slide" Target="/ppt/slides/slide6.xml" Id="R09c67baa1e77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26387cd75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d0dae994c4069" /><Relationship Type="http://schemas.openxmlformats.org/officeDocument/2006/relationships/theme" Target="/ppt/slideMasters/theme/theme1.xml" Id="R429a118b5f53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d0dae994c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715a4500d42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3891ddc6f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5645c8fcb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81ac0892d49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44ebc37de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69ea8db67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