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eff8bd3ada4d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9f0f0f36ad4e00"/>
  </p:sldMasterIdLst>
  <p:sldIdLst>
    <p:sldId xmlns:r="http://schemas.openxmlformats.org/officeDocument/2006/relationships" id="256" r:id="Rf08251a5853e456b"/>
    <p:sldId xmlns:r="http://schemas.openxmlformats.org/officeDocument/2006/relationships" id="257" r:id="Re2a8edb9c2ee4d83"/>
    <p:sldId xmlns:r="http://schemas.openxmlformats.org/officeDocument/2006/relationships" id="258" r:id="Ra7ef7127b1f14e8c"/>
    <p:sldId xmlns:r="http://schemas.openxmlformats.org/officeDocument/2006/relationships" id="259" r:id="Rd6138466c3ff4d89"/>
    <p:sldId xmlns:r="http://schemas.openxmlformats.org/officeDocument/2006/relationships" id="260" r:id="R3fcbc1b63e6b4ba1"/>
    <p:sldId xmlns:r="http://schemas.openxmlformats.org/officeDocument/2006/relationships" id="261" r:id="R39e76dbf268d40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9f0f0f36ad4e00" /><Relationship Type="http://schemas.openxmlformats.org/officeDocument/2006/relationships/slide" Target="/ppt/slides/slide1.xml" Id="Rf08251a5853e456b" /><Relationship Type="http://schemas.openxmlformats.org/officeDocument/2006/relationships/slide" Target="/ppt/slides/slide2.xml" Id="Re2a8edb9c2ee4d83" /><Relationship Type="http://schemas.openxmlformats.org/officeDocument/2006/relationships/slide" Target="/ppt/slides/slide3.xml" Id="Ra7ef7127b1f14e8c" /><Relationship Type="http://schemas.openxmlformats.org/officeDocument/2006/relationships/slide" Target="/ppt/slides/slide4.xml" Id="Rd6138466c3ff4d89" /><Relationship Type="http://schemas.openxmlformats.org/officeDocument/2006/relationships/slide" Target="/ppt/slides/slide5.xml" Id="R3fcbc1b63e6b4ba1" /><Relationship Type="http://schemas.openxmlformats.org/officeDocument/2006/relationships/slide" Target="/ppt/slides/slide6.xml" Id="R39e76dbf268d40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9a0aa6a8544f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cb4eb728e4941" /><Relationship Type="http://schemas.openxmlformats.org/officeDocument/2006/relationships/theme" Target="/ppt/slideMasters/theme/theme1.xml" Id="R43eee88862944c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7cb4eb728e49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2a739a99e4c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0aedd604444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80d10837f40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2d0a9f3d540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81bc3506c40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5581e01be45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INDRE ØSTFOLD REGNSKAPSBYRÅ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 ØSTFOLD REGNSKAPSBYRÅ SA ble etablert [år] og holder til i Trøgstad.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10 487 868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−195 655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−102 020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2 197 939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4 452 452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Trøgstad torg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1860 Trøgstad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82 63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post@iorb.no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www.iorb.no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970 024 344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