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738fe37def4f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950f61e242470b"/>
  </p:sldMasterIdLst>
  <p:sldIdLst>
    <p:sldId xmlns:r="http://schemas.openxmlformats.org/officeDocument/2006/relationships" id="256" r:id="Rd5705abbbe4b4d77"/>
    <p:sldId xmlns:r="http://schemas.openxmlformats.org/officeDocument/2006/relationships" id="257" r:id="R64943c3be6284961"/>
    <p:sldId xmlns:r="http://schemas.openxmlformats.org/officeDocument/2006/relationships" id="258" r:id="Rdcb42ead51264d5e"/>
    <p:sldId xmlns:r="http://schemas.openxmlformats.org/officeDocument/2006/relationships" id="259" r:id="Reab07d65d4014b24"/>
    <p:sldId xmlns:r="http://schemas.openxmlformats.org/officeDocument/2006/relationships" id="260" r:id="R9aa4020e283a4778"/>
    <p:sldId xmlns:r="http://schemas.openxmlformats.org/officeDocument/2006/relationships" id="261" r:id="R92c56aaa74d641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950f61e242470b" /><Relationship Type="http://schemas.openxmlformats.org/officeDocument/2006/relationships/slide" Target="/ppt/slides/slide1.xml" Id="Rd5705abbbe4b4d77" /><Relationship Type="http://schemas.openxmlformats.org/officeDocument/2006/relationships/slide" Target="/ppt/slides/slide2.xml" Id="R64943c3be6284961" /><Relationship Type="http://schemas.openxmlformats.org/officeDocument/2006/relationships/slide" Target="/ppt/slides/slide3.xml" Id="Rdcb42ead51264d5e" /><Relationship Type="http://schemas.openxmlformats.org/officeDocument/2006/relationships/slide" Target="/ppt/slides/slide4.xml" Id="Reab07d65d4014b24" /><Relationship Type="http://schemas.openxmlformats.org/officeDocument/2006/relationships/slide" Target="/ppt/slides/slide5.xml" Id="R9aa4020e283a4778" /><Relationship Type="http://schemas.openxmlformats.org/officeDocument/2006/relationships/slide" Target="/ppt/slides/slide6.xml" Id="R92c56aaa74d641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d2b4d1670e4a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a727c08ef4a73" /><Relationship Type="http://schemas.openxmlformats.org/officeDocument/2006/relationships/theme" Target="/ppt/slideMasters/theme/theme1.xml" Id="Rbf6a7481210e4c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ea727c08ef4a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27e57fa9746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fda6017b04c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73bae6d3449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6b06a403d45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1ec2cbe304e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1e1ac2b5d40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GENO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GENO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GENO SA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GENO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GENO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GENO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495 051 000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13 293 000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17 839 000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245 639 000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403 671 000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GENO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Storhamargata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post@geno.no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www.geno.no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970 028 935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GENO SA</a:t>
            </a:r>
          </a:p>
        </p:txBody>
      </p:sp>
    </p:spTree>
  </p:cSld>
  <p:clrMapOvr>
    <a:masterClrMapping xmlns:a="http://schemas.openxmlformats.org/drawingml/2006/main"/>
  </p:clrMapOvr>
</p:sld>
</file>