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b7cd5510d741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7c138f9a714850"/>
  </p:sldMasterIdLst>
  <p:sldIdLst>
    <p:sldId xmlns:r="http://schemas.openxmlformats.org/officeDocument/2006/relationships" id="256" r:id="R2aba50893f734ec0"/>
    <p:sldId xmlns:r="http://schemas.openxmlformats.org/officeDocument/2006/relationships" id="257" r:id="Rd77eb0b5b66c42fe"/>
    <p:sldId xmlns:r="http://schemas.openxmlformats.org/officeDocument/2006/relationships" id="258" r:id="R236c65ea600542fb"/>
    <p:sldId xmlns:r="http://schemas.openxmlformats.org/officeDocument/2006/relationships" id="259" r:id="Reae01b3157ab418f"/>
    <p:sldId xmlns:r="http://schemas.openxmlformats.org/officeDocument/2006/relationships" id="260" r:id="R4dc05511e32e4205"/>
    <p:sldId xmlns:r="http://schemas.openxmlformats.org/officeDocument/2006/relationships" id="261" r:id="Rcb3114c699934b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7c138f9a714850" /><Relationship Type="http://schemas.openxmlformats.org/officeDocument/2006/relationships/slide" Target="/ppt/slides/slide1.xml" Id="R2aba50893f734ec0" /><Relationship Type="http://schemas.openxmlformats.org/officeDocument/2006/relationships/slide" Target="/ppt/slides/slide2.xml" Id="Rd77eb0b5b66c42fe" /><Relationship Type="http://schemas.openxmlformats.org/officeDocument/2006/relationships/slide" Target="/ppt/slides/slide3.xml" Id="R236c65ea600542fb" /><Relationship Type="http://schemas.openxmlformats.org/officeDocument/2006/relationships/slide" Target="/ppt/slides/slide4.xml" Id="Reae01b3157ab418f" /><Relationship Type="http://schemas.openxmlformats.org/officeDocument/2006/relationships/slide" Target="/ppt/slides/slide5.xml" Id="R4dc05511e32e4205" /><Relationship Type="http://schemas.openxmlformats.org/officeDocument/2006/relationships/slide" Target="/ppt/slides/slide6.xml" Id="Rcb3114c699934b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14647a3a4c4b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d4f03e3c643b2" /><Relationship Type="http://schemas.openxmlformats.org/officeDocument/2006/relationships/theme" Target="/ppt/slideMasters/theme/theme1.xml" Id="R28111b0a093f4f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fd4f03e3c643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81415c85b4d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2dee5901b49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c03ab15ff44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282e857e541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ea0e21d2a42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3869754d041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VERDAL DRIFTSLAG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VERDAL DRIFTSLAG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VERDAL DRIFTSLAG SA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VERDAL DRIFTSLAG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VERDAL DRIFTSLAG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VERDAL DRIFTSLAG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11 092 387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110 503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1 218 977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4 307 006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VERDAL DRIFTSLAG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Neptunvegen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7652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07 87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verdal-dl@verdal-dl.no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970 064 923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VERDAL DRIFTSLAG SA</a:t>
            </a:r>
          </a:p>
        </p:txBody>
      </p:sp>
    </p:spTree>
  </p:cSld>
  <p:clrMapOvr>
    <a:masterClrMapping xmlns:a="http://schemas.openxmlformats.org/drawingml/2006/main"/>
  </p:clrMapOvr>
</p:sld>
</file>