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374ab5ee3c4b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a53a83dbb64219"/>
  </p:sldMasterIdLst>
  <p:sldIdLst>
    <p:sldId xmlns:r="http://schemas.openxmlformats.org/officeDocument/2006/relationships" id="256" r:id="R307619f5b9654c9a"/>
    <p:sldId xmlns:r="http://schemas.openxmlformats.org/officeDocument/2006/relationships" id="257" r:id="R6a2db740b4be4110"/>
    <p:sldId xmlns:r="http://schemas.openxmlformats.org/officeDocument/2006/relationships" id="258" r:id="R82fb2b6a550f4024"/>
    <p:sldId xmlns:r="http://schemas.openxmlformats.org/officeDocument/2006/relationships" id="259" r:id="R0917e13c01d147f9"/>
    <p:sldId xmlns:r="http://schemas.openxmlformats.org/officeDocument/2006/relationships" id="260" r:id="Rbf65f335adc849e1"/>
    <p:sldId xmlns:r="http://schemas.openxmlformats.org/officeDocument/2006/relationships" id="261" r:id="R93a67bae32c345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a53a83dbb64219" /><Relationship Type="http://schemas.openxmlformats.org/officeDocument/2006/relationships/slide" Target="/ppt/slides/slide1.xml" Id="R307619f5b9654c9a" /><Relationship Type="http://schemas.openxmlformats.org/officeDocument/2006/relationships/slide" Target="/ppt/slides/slide2.xml" Id="R6a2db740b4be4110" /><Relationship Type="http://schemas.openxmlformats.org/officeDocument/2006/relationships/slide" Target="/ppt/slides/slide3.xml" Id="R82fb2b6a550f4024" /><Relationship Type="http://schemas.openxmlformats.org/officeDocument/2006/relationships/slide" Target="/ppt/slides/slide4.xml" Id="R0917e13c01d147f9" /><Relationship Type="http://schemas.openxmlformats.org/officeDocument/2006/relationships/slide" Target="/ppt/slides/slide5.xml" Id="Rbf65f335adc849e1" /><Relationship Type="http://schemas.openxmlformats.org/officeDocument/2006/relationships/slide" Target="/ppt/slides/slide6.xml" Id="R93a67bae32c345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08b195839642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fe62a963d4753" /><Relationship Type="http://schemas.openxmlformats.org/officeDocument/2006/relationships/theme" Target="/ppt/slideMasters/theme/theme1.xml" Id="R2fe9e948bcce46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afe62a963d47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89dd36f3740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80d57fbdb49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cdcb2956948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52f6a13b641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cc28c253844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36e91844149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MODUM BAD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MODUM BAD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344 660 000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42 083 000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284 073 000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404 465 000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Badeveien 287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post@modum-bad.no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modum-bad.no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970 107 592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