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9f4934ee804c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2fe4abf93415d"/>
  </p:sldMasterIdLst>
  <p:sldIdLst>
    <p:sldId xmlns:r="http://schemas.openxmlformats.org/officeDocument/2006/relationships" id="256" r:id="Ra3388b31292d47b7"/>
    <p:sldId xmlns:r="http://schemas.openxmlformats.org/officeDocument/2006/relationships" id="257" r:id="R66eb4e35b9a04475"/>
    <p:sldId xmlns:r="http://schemas.openxmlformats.org/officeDocument/2006/relationships" id="258" r:id="Rd73627bc6d264031"/>
    <p:sldId xmlns:r="http://schemas.openxmlformats.org/officeDocument/2006/relationships" id="259" r:id="R0d589dfa1d924c0e"/>
    <p:sldId xmlns:r="http://schemas.openxmlformats.org/officeDocument/2006/relationships" id="260" r:id="Rfce119c8a28a4ecc"/>
    <p:sldId xmlns:r="http://schemas.openxmlformats.org/officeDocument/2006/relationships" id="261" r:id="Ra2993b2593e3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2fe4abf93415d" /><Relationship Type="http://schemas.openxmlformats.org/officeDocument/2006/relationships/slide" Target="/ppt/slides/slide1.xml" Id="Ra3388b31292d47b7" /><Relationship Type="http://schemas.openxmlformats.org/officeDocument/2006/relationships/slide" Target="/ppt/slides/slide2.xml" Id="R66eb4e35b9a04475" /><Relationship Type="http://schemas.openxmlformats.org/officeDocument/2006/relationships/slide" Target="/ppt/slides/slide3.xml" Id="Rd73627bc6d264031" /><Relationship Type="http://schemas.openxmlformats.org/officeDocument/2006/relationships/slide" Target="/ppt/slides/slide4.xml" Id="R0d589dfa1d924c0e" /><Relationship Type="http://schemas.openxmlformats.org/officeDocument/2006/relationships/slide" Target="/ppt/slides/slide5.xml" Id="Rfce119c8a28a4ecc" /><Relationship Type="http://schemas.openxmlformats.org/officeDocument/2006/relationships/slide" Target="/ppt/slides/slide6.xml" Id="Ra2993b2593e3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55580a22f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153fd1d594c56" /><Relationship Type="http://schemas.openxmlformats.org/officeDocument/2006/relationships/theme" Target="/ppt/slideMasters/theme/theme1.xml" Id="Rf637eb43fa82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153fd1d594c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21b1057a9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bef02c77e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a3449f129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287c0a02f41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9116aa0734e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f07b2f3df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REKNESKAP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Sjusetevegen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34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firmapost@hardanger-rekneskap.no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970 118 292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