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d152241d0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c5521d9314fb8"/>
  </p:sldMasterIdLst>
  <p:sldIdLst>
    <p:sldId xmlns:r="http://schemas.openxmlformats.org/officeDocument/2006/relationships" id="256" r:id="R02017fb9dc2b49e5"/>
    <p:sldId xmlns:r="http://schemas.openxmlformats.org/officeDocument/2006/relationships" id="257" r:id="R2f44179eabbc48d8"/>
    <p:sldId xmlns:r="http://schemas.openxmlformats.org/officeDocument/2006/relationships" id="258" r:id="R343797734dce46c9"/>
    <p:sldId xmlns:r="http://schemas.openxmlformats.org/officeDocument/2006/relationships" id="259" r:id="R4995da9c537a4f9c"/>
    <p:sldId xmlns:r="http://schemas.openxmlformats.org/officeDocument/2006/relationships" id="260" r:id="R0455be7fc41d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c5521d9314fb8" /><Relationship Type="http://schemas.openxmlformats.org/officeDocument/2006/relationships/slide" Target="/ppt/slides/slide1.xml" Id="R02017fb9dc2b49e5" /><Relationship Type="http://schemas.openxmlformats.org/officeDocument/2006/relationships/slide" Target="/ppt/slides/slide2.xml" Id="R2f44179eabbc48d8" /><Relationship Type="http://schemas.openxmlformats.org/officeDocument/2006/relationships/slide" Target="/ppt/slides/slide3.xml" Id="R343797734dce46c9" /><Relationship Type="http://schemas.openxmlformats.org/officeDocument/2006/relationships/slide" Target="/ppt/slides/slide4.xml" Id="R4995da9c537a4f9c" /><Relationship Type="http://schemas.openxmlformats.org/officeDocument/2006/relationships/slide" Target="/ppt/slides/slide5.xml" Id="R0455be7fc41d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65f12f2ba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58facea3f44e2" /><Relationship Type="http://schemas.openxmlformats.org/officeDocument/2006/relationships/theme" Target="/ppt/slideMasters/theme/theme1.xml" Id="R708b42e1c7e1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58facea3f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370f502ed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9c3527f2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3661f3736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a000b41ab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4b7dfd3ff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KOMMUNE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www.stange.kommune.no/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