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7da9f6b90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58d350c2348b9"/>
  </p:sldMasterIdLst>
  <p:sldIdLst>
    <p:sldId xmlns:r="http://schemas.openxmlformats.org/officeDocument/2006/relationships" id="256" r:id="Rafcfc693089649a2"/>
    <p:sldId xmlns:r="http://schemas.openxmlformats.org/officeDocument/2006/relationships" id="257" r:id="R69c60f4e7fec4d2e"/>
    <p:sldId xmlns:r="http://schemas.openxmlformats.org/officeDocument/2006/relationships" id="258" r:id="R56ea90bb5ce1401b"/>
    <p:sldId xmlns:r="http://schemas.openxmlformats.org/officeDocument/2006/relationships" id="259" r:id="R2d422f1090354062"/>
    <p:sldId xmlns:r="http://schemas.openxmlformats.org/officeDocument/2006/relationships" id="260" r:id="Rcf657f291f1f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58d350c2348b9" /><Relationship Type="http://schemas.openxmlformats.org/officeDocument/2006/relationships/slide" Target="/ppt/slides/slide1.xml" Id="Rafcfc693089649a2" /><Relationship Type="http://schemas.openxmlformats.org/officeDocument/2006/relationships/slide" Target="/ppt/slides/slide2.xml" Id="R69c60f4e7fec4d2e" /><Relationship Type="http://schemas.openxmlformats.org/officeDocument/2006/relationships/slide" Target="/ppt/slides/slide3.xml" Id="R56ea90bb5ce1401b" /><Relationship Type="http://schemas.openxmlformats.org/officeDocument/2006/relationships/slide" Target="/ppt/slides/slide4.xml" Id="R2d422f1090354062" /><Relationship Type="http://schemas.openxmlformats.org/officeDocument/2006/relationships/slide" Target="/ppt/slides/slide5.xml" Id="Rcf657f291f1f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dc2bd99a9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30a735ac434a" /><Relationship Type="http://schemas.openxmlformats.org/officeDocument/2006/relationships/theme" Target="/ppt/slideMasters/theme/theme1.xml" Id="R50cbd2461cab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830a735ac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7ad005ab1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01408832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89f96e38b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2dc90b19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997ad07b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MIDTRE GAULDAL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GAULDAL KOMMUNE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postmottak@midtre-gauldal.kommune.no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www.mgk.no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970 187 715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