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53cbc080bc4e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e45fa521ba4bbb"/>
  </p:sldMasterIdLst>
  <p:sldIdLst>
    <p:sldId xmlns:r="http://schemas.openxmlformats.org/officeDocument/2006/relationships" id="256" r:id="Rdd79ecb6c70e4e11"/>
    <p:sldId xmlns:r="http://schemas.openxmlformats.org/officeDocument/2006/relationships" id="257" r:id="R959b3cf8c9df44a9"/>
    <p:sldId xmlns:r="http://schemas.openxmlformats.org/officeDocument/2006/relationships" id="258" r:id="R1da71d90c2bc42a4"/>
    <p:sldId xmlns:r="http://schemas.openxmlformats.org/officeDocument/2006/relationships" id="259" r:id="Rf25e6996ccdd4459"/>
    <p:sldId xmlns:r="http://schemas.openxmlformats.org/officeDocument/2006/relationships" id="260" r:id="R15ce80659f3b479b"/>
    <p:sldId xmlns:r="http://schemas.openxmlformats.org/officeDocument/2006/relationships" id="261" r:id="Rfcd20cc1ac9b4d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e45fa521ba4bbb" /><Relationship Type="http://schemas.openxmlformats.org/officeDocument/2006/relationships/slide" Target="/ppt/slides/slide1.xml" Id="Rdd79ecb6c70e4e11" /><Relationship Type="http://schemas.openxmlformats.org/officeDocument/2006/relationships/slide" Target="/ppt/slides/slide2.xml" Id="R959b3cf8c9df44a9" /><Relationship Type="http://schemas.openxmlformats.org/officeDocument/2006/relationships/slide" Target="/ppt/slides/slide3.xml" Id="R1da71d90c2bc42a4" /><Relationship Type="http://schemas.openxmlformats.org/officeDocument/2006/relationships/slide" Target="/ppt/slides/slide4.xml" Id="Rf25e6996ccdd4459" /><Relationship Type="http://schemas.openxmlformats.org/officeDocument/2006/relationships/slide" Target="/ppt/slides/slide5.xml" Id="R15ce80659f3b479b" /><Relationship Type="http://schemas.openxmlformats.org/officeDocument/2006/relationships/slide" Target="/ppt/slides/slide6.xml" Id="Rfcd20cc1ac9b4d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8e636039446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6988f02c34aba" /><Relationship Type="http://schemas.openxmlformats.org/officeDocument/2006/relationships/theme" Target="/ppt/slideMasters/theme/theme1.xml" Id="Re25c36e0a13748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e6988f02c34a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83cdd966b47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dd064c9fc4e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3e1e3a79a47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b78d7077c4b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4c38c0b36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2c2617ce541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 REGION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REGION ØST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8 702 971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19 528 276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21 094 145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Staffeldts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region.ost@normisjon.no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www.normisjonost.no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