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cf40a1b0d846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7ab21a96cb48eb"/>
  </p:sldMasterIdLst>
  <p:sldIdLst>
    <p:sldId xmlns:r="http://schemas.openxmlformats.org/officeDocument/2006/relationships" id="256" r:id="Rd19c4ff0882e409e"/>
    <p:sldId xmlns:r="http://schemas.openxmlformats.org/officeDocument/2006/relationships" id="257" r:id="R5b605f39bd694ee1"/>
    <p:sldId xmlns:r="http://schemas.openxmlformats.org/officeDocument/2006/relationships" id="258" r:id="R7759bff166394e13"/>
    <p:sldId xmlns:r="http://schemas.openxmlformats.org/officeDocument/2006/relationships" id="259" r:id="R653ff58bcb57424e"/>
    <p:sldId xmlns:r="http://schemas.openxmlformats.org/officeDocument/2006/relationships" id="260" r:id="Rc858ff6a014a46da"/>
    <p:sldId xmlns:r="http://schemas.openxmlformats.org/officeDocument/2006/relationships" id="261" r:id="Rff5e43f6d17149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7ab21a96cb48eb" /><Relationship Type="http://schemas.openxmlformats.org/officeDocument/2006/relationships/slide" Target="/ppt/slides/slide1.xml" Id="Rd19c4ff0882e409e" /><Relationship Type="http://schemas.openxmlformats.org/officeDocument/2006/relationships/slide" Target="/ppt/slides/slide2.xml" Id="R5b605f39bd694ee1" /><Relationship Type="http://schemas.openxmlformats.org/officeDocument/2006/relationships/slide" Target="/ppt/slides/slide3.xml" Id="R7759bff166394e13" /><Relationship Type="http://schemas.openxmlformats.org/officeDocument/2006/relationships/slide" Target="/ppt/slides/slide4.xml" Id="R653ff58bcb57424e" /><Relationship Type="http://schemas.openxmlformats.org/officeDocument/2006/relationships/slide" Target="/ppt/slides/slide5.xml" Id="Rc858ff6a014a46da" /><Relationship Type="http://schemas.openxmlformats.org/officeDocument/2006/relationships/slide" Target="/ppt/slides/slide6.xml" Id="Rff5e43f6d17149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0d31359b3a4f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05867f78744b0" /><Relationship Type="http://schemas.openxmlformats.org/officeDocument/2006/relationships/theme" Target="/ppt/slideMasters/theme/theme1.xml" Id="Ree1bbdd0fedb46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505867f78744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55dd8d297846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3c597a794640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e1c93d03e14d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03643f443b48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0da58813c42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23a6e575ad44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DATA REGNSKAP - STEIN TVEIT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DATA REGNSKAP - STEIN TVEIT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DATA REGNSKAP - STEIN TVEIT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DATA REGNSKAP - STEIN TVEIT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DATA REGNSKAP - STEIN TVEIT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DATA REGNSKAP - STEIN TVEIT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1 362 309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1 194 492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1 194 492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−33 493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7 878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DATA REGNSKAP - STEIN TVEIT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Hamnegata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5411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970 467 475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DATA REGNSKAP - STEIN TVEIT</a:t>
            </a:r>
          </a:p>
        </p:txBody>
      </p:sp>
    </p:spTree>
  </p:cSld>
  <p:clrMapOvr>
    <a:masterClrMapping xmlns:a="http://schemas.openxmlformats.org/drawingml/2006/main"/>
  </p:clrMapOvr>
</p:sld>
</file>