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544f31c50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140952b4c43aa"/>
  </p:sldMasterIdLst>
  <p:sldIdLst>
    <p:sldId xmlns:r="http://schemas.openxmlformats.org/officeDocument/2006/relationships" id="256" r:id="R0ca048627f6a4f41"/>
    <p:sldId xmlns:r="http://schemas.openxmlformats.org/officeDocument/2006/relationships" id="257" r:id="R2784fb7986d04138"/>
    <p:sldId xmlns:r="http://schemas.openxmlformats.org/officeDocument/2006/relationships" id="258" r:id="R9d39663d05724785"/>
    <p:sldId xmlns:r="http://schemas.openxmlformats.org/officeDocument/2006/relationships" id="259" r:id="Rfc8f13a127a04a77"/>
    <p:sldId xmlns:r="http://schemas.openxmlformats.org/officeDocument/2006/relationships" id="260" r:id="Rd83e398f7974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140952b4c43aa" /><Relationship Type="http://schemas.openxmlformats.org/officeDocument/2006/relationships/slide" Target="/ppt/slides/slide1.xml" Id="R0ca048627f6a4f41" /><Relationship Type="http://schemas.openxmlformats.org/officeDocument/2006/relationships/slide" Target="/ppt/slides/slide2.xml" Id="R2784fb7986d04138" /><Relationship Type="http://schemas.openxmlformats.org/officeDocument/2006/relationships/slide" Target="/ppt/slides/slide3.xml" Id="R9d39663d05724785" /><Relationship Type="http://schemas.openxmlformats.org/officeDocument/2006/relationships/slide" Target="/ppt/slides/slide4.xml" Id="Rfc8f13a127a04a77" /><Relationship Type="http://schemas.openxmlformats.org/officeDocument/2006/relationships/slide" Target="/ppt/slides/slide5.xml" Id="Rd83e398f7974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9ae47e8784d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562d005fc4c5b" /><Relationship Type="http://schemas.openxmlformats.org/officeDocument/2006/relationships/theme" Target="/ppt/slideMasters/theme/theme1.xml" Id="Rb38a0c41507640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562d005fc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20850e2df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f26d13e7a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92515e448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7ba0e7561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0a8cdfd7f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KOMMUNE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postmottak@bjerkreim.kommune.no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www.bjerkreim.kommune.no/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