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b80b71fe6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f9bf7e6ed46f3"/>
  </p:sldMasterIdLst>
  <p:sldIdLst>
    <p:sldId xmlns:r="http://schemas.openxmlformats.org/officeDocument/2006/relationships" id="256" r:id="R7adc9d7f42184c7e"/>
    <p:sldId xmlns:r="http://schemas.openxmlformats.org/officeDocument/2006/relationships" id="257" r:id="Rca4e3715710c434f"/>
    <p:sldId xmlns:r="http://schemas.openxmlformats.org/officeDocument/2006/relationships" id="258" r:id="Rbb284100149140ef"/>
    <p:sldId xmlns:r="http://schemas.openxmlformats.org/officeDocument/2006/relationships" id="259" r:id="R23884dbadaa146e6"/>
    <p:sldId xmlns:r="http://schemas.openxmlformats.org/officeDocument/2006/relationships" id="260" r:id="Rd6c2db62c919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f9bf7e6ed46f3" /><Relationship Type="http://schemas.openxmlformats.org/officeDocument/2006/relationships/slide" Target="/ppt/slides/slide1.xml" Id="R7adc9d7f42184c7e" /><Relationship Type="http://schemas.openxmlformats.org/officeDocument/2006/relationships/slide" Target="/ppt/slides/slide2.xml" Id="Rca4e3715710c434f" /><Relationship Type="http://schemas.openxmlformats.org/officeDocument/2006/relationships/slide" Target="/ppt/slides/slide3.xml" Id="Rbb284100149140ef" /><Relationship Type="http://schemas.openxmlformats.org/officeDocument/2006/relationships/slide" Target="/ppt/slides/slide4.xml" Id="R23884dbadaa146e6" /><Relationship Type="http://schemas.openxmlformats.org/officeDocument/2006/relationships/slide" Target="/ppt/slides/slide5.xml" Id="Rd6c2db62c919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1af0abaac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a3eb1a49e4232" /><Relationship Type="http://schemas.openxmlformats.org/officeDocument/2006/relationships/theme" Target="/ppt/slideMasters/theme/theme1.xml" Id="R07d2d771459c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a3eb1a49e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f7af80796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2d7e5176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112aeffb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a97744897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edaabeaca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KOMMUNE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