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ceaa87ee0143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3c4b5298f14166"/>
  </p:sldMasterIdLst>
  <p:sldIdLst>
    <p:sldId xmlns:r="http://schemas.openxmlformats.org/officeDocument/2006/relationships" id="256" r:id="R6e7c826fe8714a9a"/>
    <p:sldId xmlns:r="http://schemas.openxmlformats.org/officeDocument/2006/relationships" id="257" r:id="R3121e156deec452a"/>
    <p:sldId xmlns:r="http://schemas.openxmlformats.org/officeDocument/2006/relationships" id="258" r:id="R395c2d6cfac94a5d"/>
    <p:sldId xmlns:r="http://schemas.openxmlformats.org/officeDocument/2006/relationships" id="259" r:id="R928b41748c26412a"/>
    <p:sldId xmlns:r="http://schemas.openxmlformats.org/officeDocument/2006/relationships" id="260" r:id="R4a6ea828de6245ea"/>
    <p:sldId xmlns:r="http://schemas.openxmlformats.org/officeDocument/2006/relationships" id="261" r:id="R26385f15b00945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3c4b5298f14166" /><Relationship Type="http://schemas.openxmlformats.org/officeDocument/2006/relationships/slide" Target="/ppt/slides/slide1.xml" Id="R6e7c826fe8714a9a" /><Relationship Type="http://schemas.openxmlformats.org/officeDocument/2006/relationships/slide" Target="/ppt/slides/slide2.xml" Id="R3121e156deec452a" /><Relationship Type="http://schemas.openxmlformats.org/officeDocument/2006/relationships/slide" Target="/ppt/slides/slide3.xml" Id="R395c2d6cfac94a5d" /><Relationship Type="http://schemas.openxmlformats.org/officeDocument/2006/relationships/slide" Target="/ppt/slides/slide4.xml" Id="R928b41748c26412a" /><Relationship Type="http://schemas.openxmlformats.org/officeDocument/2006/relationships/slide" Target="/ppt/slides/slide5.xml" Id="R4a6ea828de6245ea" /><Relationship Type="http://schemas.openxmlformats.org/officeDocument/2006/relationships/slide" Target="/ppt/slides/slide6.xml" Id="R26385f15b00945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f6ebf4a2341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e3548f6c94541" /><Relationship Type="http://schemas.openxmlformats.org/officeDocument/2006/relationships/theme" Target="/ppt/slideMasters/theme/theme1.xml" Id="Rf9a179719554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e3548f6c9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ee90f1ff6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487fad22b49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6011f111a4d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9fe39981a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fa03ee5ab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c8d525f41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SKOGROSSISTERS OG AGENTERS LANDSFORENING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SKOGROSSISTERS OG AGENTERS LANDSFORENING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7 338 582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7 338 582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co/Advokat Mathilde Zetlitz Haga, Øvre Slottsgate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36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post@sa-forening.no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970 518 657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