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e4b66d5f9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fc0957a45411d"/>
  </p:sldMasterIdLst>
  <p:sldIdLst>
    <p:sldId xmlns:r="http://schemas.openxmlformats.org/officeDocument/2006/relationships" id="256" r:id="Rb54d1ebf79af4047"/>
    <p:sldId xmlns:r="http://schemas.openxmlformats.org/officeDocument/2006/relationships" id="257" r:id="R76792316000048b4"/>
    <p:sldId xmlns:r="http://schemas.openxmlformats.org/officeDocument/2006/relationships" id="258" r:id="Rf14a737ae11f4700"/>
    <p:sldId xmlns:r="http://schemas.openxmlformats.org/officeDocument/2006/relationships" id="259" r:id="Rbadb2afeb5834de4"/>
    <p:sldId xmlns:r="http://schemas.openxmlformats.org/officeDocument/2006/relationships" id="260" r:id="Rbf11c89db547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fc0957a45411d" /><Relationship Type="http://schemas.openxmlformats.org/officeDocument/2006/relationships/slide" Target="/ppt/slides/slide1.xml" Id="Rb54d1ebf79af4047" /><Relationship Type="http://schemas.openxmlformats.org/officeDocument/2006/relationships/slide" Target="/ppt/slides/slide2.xml" Id="R76792316000048b4" /><Relationship Type="http://schemas.openxmlformats.org/officeDocument/2006/relationships/slide" Target="/ppt/slides/slide3.xml" Id="Rf14a737ae11f4700" /><Relationship Type="http://schemas.openxmlformats.org/officeDocument/2006/relationships/slide" Target="/ppt/slides/slide4.xml" Id="Rbadb2afeb5834de4" /><Relationship Type="http://schemas.openxmlformats.org/officeDocument/2006/relationships/slide" Target="/ppt/slides/slide5.xml" Id="Rbf11c89db547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77600963a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9fec12234ae6" /><Relationship Type="http://schemas.openxmlformats.org/officeDocument/2006/relationships/theme" Target="/ppt/slideMasters/theme/theme1.xml" Id="Rea8cc3ab5b4f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09fec1223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ea6afae7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b7527c8e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b2516c1a7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ec96154a3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3637f7838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KOMMUNE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postmottak@hamar.kommune.no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970 540 008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KOMMUNE</a:t>
            </a:r>
          </a:p>
        </p:txBody>
      </p:sp>
    </p:spTree>
  </p:cSld>
  <p:clrMapOvr>
    <a:masterClrMapping xmlns:a="http://schemas.openxmlformats.org/drawingml/2006/main"/>
  </p:clrMapOvr>
</p:sld>
</file>