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da0f2abb5a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0449350804238"/>
  </p:sldMasterIdLst>
  <p:sldIdLst>
    <p:sldId xmlns:r="http://schemas.openxmlformats.org/officeDocument/2006/relationships" id="256" r:id="R63a87d57b5f64736"/>
    <p:sldId xmlns:r="http://schemas.openxmlformats.org/officeDocument/2006/relationships" id="257" r:id="Rf1dc331a7b0c479c"/>
    <p:sldId xmlns:r="http://schemas.openxmlformats.org/officeDocument/2006/relationships" id="258" r:id="R691116ee000d46a8"/>
    <p:sldId xmlns:r="http://schemas.openxmlformats.org/officeDocument/2006/relationships" id="259" r:id="Rca83a3bdbf524dfd"/>
    <p:sldId xmlns:r="http://schemas.openxmlformats.org/officeDocument/2006/relationships" id="260" r:id="R74ec39bf6723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0449350804238" /><Relationship Type="http://schemas.openxmlformats.org/officeDocument/2006/relationships/slide" Target="/ppt/slides/slide1.xml" Id="R63a87d57b5f64736" /><Relationship Type="http://schemas.openxmlformats.org/officeDocument/2006/relationships/slide" Target="/ppt/slides/slide2.xml" Id="Rf1dc331a7b0c479c" /><Relationship Type="http://schemas.openxmlformats.org/officeDocument/2006/relationships/slide" Target="/ppt/slides/slide3.xml" Id="R691116ee000d46a8" /><Relationship Type="http://schemas.openxmlformats.org/officeDocument/2006/relationships/slide" Target="/ppt/slides/slide4.xml" Id="Rca83a3bdbf524dfd" /><Relationship Type="http://schemas.openxmlformats.org/officeDocument/2006/relationships/slide" Target="/ppt/slides/slide5.xml" Id="R74ec39bf6723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6c34d3a9c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d66b3729d49cc" /><Relationship Type="http://schemas.openxmlformats.org/officeDocument/2006/relationships/theme" Target="/ppt/slideMasters/theme/theme1.xml" Id="Rbc318f5931e8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d66b3729d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972f138e6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25d67880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556cdf0a9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76416a15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68cb9e06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EVANGELISK-LUTHERSKE KIRKESAMFUNN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EVANGELISK-LUTHERSKE KIRKESAMFUNN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delk@delk.no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