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05151753bd44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2c80bf113b4d8a"/>
  </p:sldMasterIdLst>
  <p:sldIdLst>
    <p:sldId xmlns:r="http://schemas.openxmlformats.org/officeDocument/2006/relationships" id="256" r:id="R8727536467a44a87"/>
    <p:sldId xmlns:r="http://schemas.openxmlformats.org/officeDocument/2006/relationships" id="257" r:id="R57206a470692412b"/>
    <p:sldId xmlns:r="http://schemas.openxmlformats.org/officeDocument/2006/relationships" id="258" r:id="Re6ba877fa7ba4518"/>
    <p:sldId xmlns:r="http://schemas.openxmlformats.org/officeDocument/2006/relationships" id="259" r:id="R0561d713d8c84a8c"/>
    <p:sldId xmlns:r="http://schemas.openxmlformats.org/officeDocument/2006/relationships" id="260" r:id="R04d63ce4adfd42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2c80bf113b4d8a" /><Relationship Type="http://schemas.openxmlformats.org/officeDocument/2006/relationships/slide" Target="/ppt/slides/slide1.xml" Id="R8727536467a44a87" /><Relationship Type="http://schemas.openxmlformats.org/officeDocument/2006/relationships/slide" Target="/ppt/slides/slide2.xml" Id="R57206a470692412b" /><Relationship Type="http://schemas.openxmlformats.org/officeDocument/2006/relationships/slide" Target="/ppt/slides/slide3.xml" Id="Re6ba877fa7ba4518" /><Relationship Type="http://schemas.openxmlformats.org/officeDocument/2006/relationships/slide" Target="/ppt/slides/slide4.xml" Id="R0561d713d8c84a8c" /><Relationship Type="http://schemas.openxmlformats.org/officeDocument/2006/relationships/slide" Target="/ppt/slides/slide5.xml" Id="R04d63ce4adfd42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06a26f1f0249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4084958104320" /><Relationship Type="http://schemas.openxmlformats.org/officeDocument/2006/relationships/theme" Target="/ppt/slideMasters/theme/theme1.xml" Id="R00ecbcc7742e4e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840849581043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2dd3979c943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649df284a4b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7c2eb97d945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dc9a461234e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c41375d8144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ROMSDAL SOGELAG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SOGELAG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 SOGELAG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SOGELAG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SOGELAG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SOGELAG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10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post@romsdal-sogelag.no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www.romsdal-sogelag.no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970 542 035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SOGELAG</a:t>
            </a:r>
          </a:p>
        </p:txBody>
      </p:sp>
    </p:spTree>
  </p:cSld>
  <p:clrMapOvr>
    <a:masterClrMapping xmlns:a="http://schemas.openxmlformats.org/drawingml/2006/main"/>
  </p:clrMapOvr>
</p:sld>
</file>