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ea6a55289041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c6461a67704656"/>
  </p:sldMasterIdLst>
  <p:sldIdLst>
    <p:sldId xmlns:r="http://schemas.openxmlformats.org/officeDocument/2006/relationships" id="256" r:id="R9c9b83ad97e746c2"/>
    <p:sldId xmlns:r="http://schemas.openxmlformats.org/officeDocument/2006/relationships" id="257" r:id="Re6db61c4ab984c84"/>
    <p:sldId xmlns:r="http://schemas.openxmlformats.org/officeDocument/2006/relationships" id="258" r:id="R4ed2381791c74499"/>
    <p:sldId xmlns:r="http://schemas.openxmlformats.org/officeDocument/2006/relationships" id="259" r:id="Rfacbf87b96e648b4"/>
    <p:sldId xmlns:r="http://schemas.openxmlformats.org/officeDocument/2006/relationships" id="260" r:id="Rf65ed603360f46ae"/>
    <p:sldId xmlns:r="http://schemas.openxmlformats.org/officeDocument/2006/relationships" id="261" r:id="R92af39b60d6946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c6461a67704656" /><Relationship Type="http://schemas.openxmlformats.org/officeDocument/2006/relationships/slide" Target="/ppt/slides/slide1.xml" Id="R9c9b83ad97e746c2" /><Relationship Type="http://schemas.openxmlformats.org/officeDocument/2006/relationships/slide" Target="/ppt/slides/slide2.xml" Id="Re6db61c4ab984c84" /><Relationship Type="http://schemas.openxmlformats.org/officeDocument/2006/relationships/slide" Target="/ppt/slides/slide3.xml" Id="R4ed2381791c74499" /><Relationship Type="http://schemas.openxmlformats.org/officeDocument/2006/relationships/slide" Target="/ppt/slides/slide4.xml" Id="Rfacbf87b96e648b4" /><Relationship Type="http://schemas.openxmlformats.org/officeDocument/2006/relationships/slide" Target="/ppt/slides/slide5.xml" Id="Rf65ed603360f46ae" /><Relationship Type="http://schemas.openxmlformats.org/officeDocument/2006/relationships/slide" Target="/ppt/slides/slide6.xml" Id="R92af39b60d6946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bd343c29a044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4fd1723e44dcd" /><Relationship Type="http://schemas.openxmlformats.org/officeDocument/2006/relationships/theme" Target="/ppt/slideMasters/theme/theme1.xml" Id="R20349b1d2cb247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54fd1723e44d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e324c2d1d4e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6da0897fd4f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89a1fb59d46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fb59636db4a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16094ce5e45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f3482ce8542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NAMSSKOGAN FJELLSTYRE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NAMSSKOGAN FJELLSTYRE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NAMSSKOGAN FJELLSTYRE ble etablert [år] og holder til i Namsskogan.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NAMSSKOGAN FJELLSTYRE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NAMSSKOGAN FJELLSTYRE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NAMSSKOGAN FJELLSTYRE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3 764 078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102 457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385 314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7 603 908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8 336 205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NAMSSKOGAN FJELLSTYRE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7890 Namsskogan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33 34 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namsskogan@fjellstyrene.no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www.fjellstyrene.no/namsskogan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970 542 272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NAMSSKOGAN FJELLSTYRE</a:t>
            </a:r>
          </a:p>
        </p:txBody>
      </p:sp>
    </p:spTree>
  </p:cSld>
  <p:clrMapOvr>
    <a:masterClrMapping xmlns:a="http://schemas.openxmlformats.org/drawingml/2006/main"/>
  </p:clrMapOvr>
</p:sld>
</file>