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b3cb5787794d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53722a342846d6"/>
  </p:sldMasterIdLst>
  <p:sldIdLst>
    <p:sldId xmlns:r="http://schemas.openxmlformats.org/officeDocument/2006/relationships" id="256" r:id="R079a2626558848df"/>
    <p:sldId xmlns:r="http://schemas.openxmlformats.org/officeDocument/2006/relationships" id="257" r:id="Ra20f8823b34d469c"/>
    <p:sldId xmlns:r="http://schemas.openxmlformats.org/officeDocument/2006/relationships" id="258" r:id="R08867aa9cbc547d9"/>
    <p:sldId xmlns:r="http://schemas.openxmlformats.org/officeDocument/2006/relationships" id="259" r:id="R660059a5654f470b"/>
    <p:sldId xmlns:r="http://schemas.openxmlformats.org/officeDocument/2006/relationships" id="260" r:id="R6aa87088ad2348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53722a342846d6" /><Relationship Type="http://schemas.openxmlformats.org/officeDocument/2006/relationships/slide" Target="/ppt/slides/slide1.xml" Id="R079a2626558848df" /><Relationship Type="http://schemas.openxmlformats.org/officeDocument/2006/relationships/slide" Target="/ppt/slides/slide2.xml" Id="Ra20f8823b34d469c" /><Relationship Type="http://schemas.openxmlformats.org/officeDocument/2006/relationships/slide" Target="/ppt/slides/slide3.xml" Id="R08867aa9cbc547d9" /><Relationship Type="http://schemas.openxmlformats.org/officeDocument/2006/relationships/slide" Target="/ppt/slides/slide4.xml" Id="R660059a5654f470b" /><Relationship Type="http://schemas.openxmlformats.org/officeDocument/2006/relationships/slide" Target="/ppt/slides/slide5.xml" Id="R6aa87088ad2348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32fdf0444a4e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6127d0b4e2464a" /><Relationship Type="http://schemas.openxmlformats.org/officeDocument/2006/relationships/theme" Target="/ppt/slideMasters/theme/theme1.xml" Id="Ra938602fefdb46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6127d0b4e246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8a21300bce43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f790ff881e41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f4aa7d206d44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9fdf489e1740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e1b121975748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HELLANDSJØEN VANNVERK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HELLANDSJØEN VANNVERK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HELLANDSJØEN VANNVERK SA ble etablert [år] og holder til i Hellandsjøen.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HELLANDSJØEN VANNVERK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HELLANDSJØEN VANNVERK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HELLANDSJØEN VANNVERK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7206 Hellandsjøen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kjell.inge.vaagan@online.no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970 550 445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HELLANDSJØEN VANNVERK SA</a:t>
            </a:r>
          </a:p>
        </p:txBody>
      </p:sp>
    </p:spTree>
  </p:cSld>
  <p:clrMapOvr>
    <a:masterClrMapping xmlns:a="http://schemas.openxmlformats.org/drawingml/2006/main"/>
  </p:clrMapOvr>
</p:sld>
</file>