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e32a9735f744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d5f0f3afe34457"/>
  </p:sldMasterIdLst>
  <p:sldIdLst>
    <p:sldId xmlns:r="http://schemas.openxmlformats.org/officeDocument/2006/relationships" id="256" r:id="Ra6d9d2d2163e4141"/>
    <p:sldId xmlns:r="http://schemas.openxmlformats.org/officeDocument/2006/relationships" id="257" r:id="Rbd4c70703cd54e3d"/>
    <p:sldId xmlns:r="http://schemas.openxmlformats.org/officeDocument/2006/relationships" id="258" r:id="Rec92adc74a7d47f3"/>
    <p:sldId xmlns:r="http://schemas.openxmlformats.org/officeDocument/2006/relationships" id="259" r:id="Rc486fb895f7345fc"/>
    <p:sldId xmlns:r="http://schemas.openxmlformats.org/officeDocument/2006/relationships" id="260" r:id="R7227e3e728084b87"/>
    <p:sldId xmlns:r="http://schemas.openxmlformats.org/officeDocument/2006/relationships" id="261" r:id="Rcac840f14921476d"/>
    <p:sldId xmlns:r="http://schemas.openxmlformats.org/officeDocument/2006/relationships" id="262" r:id="R9708eeb291a04e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5f0f3afe34457" /><Relationship Type="http://schemas.openxmlformats.org/officeDocument/2006/relationships/slide" Target="/ppt/slides/slide1.xml" Id="Ra6d9d2d2163e4141" /><Relationship Type="http://schemas.openxmlformats.org/officeDocument/2006/relationships/slide" Target="/ppt/slides/slide2.xml" Id="Rbd4c70703cd54e3d" /><Relationship Type="http://schemas.openxmlformats.org/officeDocument/2006/relationships/slide" Target="/ppt/slides/slide3.xml" Id="Rec92adc74a7d47f3" /><Relationship Type="http://schemas.openxmlformats.org/officeDocument/2006/relationships/slide" Target="/ppt/slides/slide4.xml" Id="Rc486fb895f7345fc" /><Relationship Type="http://schemas.openxmlformats.org/officeDocument/2006/relationships/slide" Target="/ppt/slides/slide5.xml" Id="R7227e3e728084b87" /><Relationship Type="http://schemas.openxmlformats.org/officeDocument/2006/relationships/slide" Target="/ppt/slides/slide6.xml" Id="Rcac840f14921476d" /><Relationship Type="http://schemas.openxmlformats.org/officeDocument/2006/relationships/slide" Target="/ppt/slides/slide7.xml" Id="R9708eeb291a04e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31d9e2e414e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28e91f8674117" /><Relationship Type="http://schemas.openxmlformats.org/officeDocument/2006/relationships/theme" Target="/ppt/slideMasters/theme/theme1.xml" Id="Rd150cbf1be1c40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628e91f86741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bd9e834204b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c80a8c980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c5624889849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64e6528c54d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1ef5457cd46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e739f112447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c4fa5733b49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7 455 207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4 194 929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Mellomila 93A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970 895 167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