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d1079fae2741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b7531610f74396"/>
  </p:sldMasterIdLst>
  <p:sldIdLst>
    <p:sldId xmlns:r="http://schemas.openxmlformats.org/officeDocument/2006/relationships" id="256" r:id="Re515d8418bc74d17"/>
    <p:sldId xmlns:r="http://schemas.openxmlformats.org/officeDocument/2006/relationships" id="257" r:id="R6a2faa8714c540fd"/>
    <p:sldId xmlns:r="http://schemas.openxmlformats.org/officeDocument/2006/relationships" id="258" r:id="Readb9a2dd5da4869"/>
    <p:sldId xmlns:r="http://schemas.openxmlformats.org/officeDocument/2006/relationships" id="259" r:id="R268cdf5839404045"/>
    <p:sldId xmlns:r="http://schemas.openxmlformats.org/officeDocument/2006/relationships" id="260" r:id="Rd8eb098db7d540aa"/>
    <p:sldId xmlns:r="http://schemas.openxmlformats.org/officeDocument/2006/relationships" id="261" r:id="R6419fe43941e40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7531610f74396" /><Relationship Type="http://schemas.openxmlformats.org/officeDocument/2006/relationships/slide" Target="/ppt/slides/slide1.xml" Id="Re515d8418bc74d17" /><Relationship Type="http://schemas.openxmlformats.org/officeDocument/2006/relationships/slide" Target="/ppt/slides/slide2.xml" Id="R6a2faa8714c540fd" /><Relationship Type="http://schemas.openxmlformats.org/officeDocument/2006/relationships/slide" Target="/ppt/slides/slide3.xml" Id="Readb9a2dd5da4869" /><Relationship Type="http://schemas.openxmlformats.org/officeDocument/2006/relationships/slide" Target="/ppt/slides/slide4.xml" Id="R268cdf5839404045" /><Relationship Type="http://schemas.openxmlformats.org/officeDocument/2006/relationships/slide" Target="/ppt/slides/slide5.xml" Id="Rd8eb098db7d540aa" /><Relationship Type="http://schemas.openxmlformats.org/officeDocument/2006/relationships/slide" Target="/ppt/slides/slide6.xml" Id="R6419fe43941e40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1036b6aec49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7e0515fa74876" /><Relationship Type="http://schemas.openxmlformats.org/officeDocument/2006/relationships/theme" Target="/ppt/slideMasters/theme/theme1.xml" Id="Re419a990b8044d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e7e0515fa748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83589ae7a44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1946b0fdb4e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f7f0c38334f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56e5ce10040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0e3371e1846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30d8b20d84f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KRISTENT ARBEID BLANT BLINDE OG SVAKSYNTE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KRISTENT ARBEID BLANT BLINDE OG SVAKSYNTE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23 293 278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13 792 357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14 149 029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18 067 152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19 097 677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69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kabb@kabb.no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