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5502eec1bf746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5dc8f4aeeb349ee"/>
  </p:sldMasterIdLst>
  <p:sldIdLst>
    <p:sldId xmlns:r="http://schemas.openxmlformats.org/officeDocument/2006/relationships" id="256" r:id="R0eb1192562544915"/>
    <p:sldId xmlns:r="http://schemas.openxmlformats.org/officeDocument/2006/relationships" id="257" r:id="R9f1ec5c02aa94c23"/>
    <p:sldId xmlns:r="http://schemas.openxmlformats.org/officeDocument/2006/relationships" id="258" r:id="R91294bef653f4853"/>
    <p:sldId xmlns:r="http://schemas.openxmlformats.org/officeDocument/2006/relationships" id="259" r:id="R1ca7e02994244459"/>
    <p:sldId xmlns:r="http://schemas.openxmlformats.org/officeDocument/2006/relationships" id="260" r:id="R227dce0b70fc4638"/>
    <p:sldId xmlns:r="http://schemas.openxmlformats.org/officeDocument/2006/relationships" id="261" r:id="R4f7cb710d9424a84"/>
    <p:sldId xmlns:r="http://schemas.openxmlformats.org/officeDocument/2006/relationships" id="262" r:id="Rbe8aa34f4cac47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5dc8f4aeeb349ee" /><Relationship Type="http://schemas.openxmlformats.org/officeDocument/2006/relationships/slide" Target="/ppt/slides/slide1.xml" Id="R0eb1192562544915" /><Relationship Type="http://schemas.openxmlformats.org/officeDocument/2006/relationships/slide" Target="/ppt/slides/slide2.xml" Id="R9f1ec5c02aa94c23" /><Relationship Type="http://schemas.openxmlformats.org/officeDocument/2006/relationships/slide" Target="/ppt/slides/slide3.xml" Id="R91294bef653f4853" /><Relationship Type="http://schemas.openxmlformats.org/officeDocument/2006/relationships/slide" Target="/ppt/slides/slide4.xml" Id="R1ca7e02994244459" /><Relationship Type="http://schemas.openxmlformats.org/officeDocument/2006/relationships/slide" Target="/ppt/slides/slide5.xml" Id="R227dce0b70fc4638" /><Relationship Type="http://schemas.openxmlformats.org/officeDocument/2006/relationships/slide" Target="/ppt/slides/slide6.xml" Id="R4f7cb710d9424a84" /><Relationship Type="http://schemas.openxmlformats.org/officeDocument/2006/relationships/slide" Target="/ppt/slides/slide7.xml" Id="Rbe8aa34f4cac47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e90201a6d14a3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b772d2b5944f1" /><Relationship Type="http://schemas.openxmlformats.org/officeDocument/2006/relationships/theme" Target="/ppt/slideMasters/theme/theme1.xml" Id="R89bb422de9394e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53b772d2b5944f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9c76fd06e45f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3cb0785c846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1880cfb47c45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89a5c5fe6745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28c3943f6e495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b958ae706413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01fc9ce921427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LERVIK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LERVIK REVISJON AS ble etablert [år] og holder til i Kråkerøy.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1 901 807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664 960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539 664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1 372 945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2 647 708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BOOKMAN AS  –  99,9 %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TRYGVE LERVIK  –  0,1 %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Glommen Brygge, Kråkerøyveien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1671 Kråkerøy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 32 61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revisjon@online.no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970 902 279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LERVIK REVISJON AS</a:t>
            </a:r>
          </a:p>
        </p:txBody>
      </p:sp>
    </p:spTree>
  </p:cSld>
  <p:clrMapOvr>
    <a:masterClrMapping xmlns:a="http://schemas.openxmlformats.org/drawingml/2006/main"/>
  </p:clrMapOvr>
</p:sld>
</file>