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583e911e08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31a380ab24493"/>
  </p:sldMasterIdLst>
  <p:sldIdLst>
    <p:sldId xmlns:r="http://schemas.openxmlformats.org/officeDocument/2006/relationships" id="256" r:id="Raa9da7d076004f9f"/>
    <p:sldId xmlns:r="http://schemas.openxmlformats.org/officeDocument/2006/relationships" id="257" r:id="R7c552cfe65c846c1"/>
    <p:sldId xmlns:r="http://schemas.openxmlformats.org/officeDocument/2006/relationships" id="258" r:id="Rf21b7fbdd1b94af4"/>
    <p:sldId xmlns:r="http://schemas.openxmlformats.org/officeDocument/2006/relationships" id="259" r:id="Rb62974fbd4964119"/>
    <p:sldId xmlns:r="http://schemas.openxmlformats.org/officeDocument/2006/relationships" id="260" r:id="R28446b1a99544a26"/>
    <p:sldId xmlns:r="http://schemas.openxmlformats.org/officeDocument/2006/relationships" id="261" r:id="R4adfa71e59b14d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31a380ab24493" /><Relationship Type="http://schemas.openxmlformats.org/officeDocument/2006/relationships/slide" Target="/ppt/slides/slide1.xml" Id="Raa9da7d076004f9f" /><Relationship Type="http://schemas.openxmlformats.org/officeDocument/2006/relationships/slide" Target="/ppt/slides/slide2.xml" Id="R7c552cfe65c846c1" /><Relationship Type="http://schemas.openxmlformats.org/officeDocument/2006/relationships/slide" Target="/ppt/slides/slide3.xml" Id="Rf21b7fbdd1b94af4" /><Relationship Type="http://schemas.openxmlformats.org/officeDocument/2006/relationships/slide" Target="/ppt/slides/slide4.xml" Id="Rb62974fbd4964119" /><Relationship Type="http://schemas.openxmlformats.org/officeDocument/2006/relationships/slide" Target="/ppt/slides/slide5.xml" Id="R28446b1a99544a26" /><Relationship Type="http://schemas.openxmlformats.org/officeDocument/2006/relationships/slide" Target="/ppt/slides/slide6.xml" Id="R4adfa71e59b14d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ddfe3d3ab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fbde533ee497f" /><Relationship Type="http://schemas.openxmlformats.org/officeDocument/2006/relationships/theme" Target="/ppt/slideMasters/theme/theme1.xml" Id="Ra66ebf47736f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fbde533ee49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1d4c21bb041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5135d22e44a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35c177af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5ca889f584a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7290f6e9e4e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a6ea95bdb4e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SCANSØR REVISJON SØRVÅG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SCANSØR REVISJON SØRVÅG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1 734 095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952 206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973 270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2 603 949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2 751 638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Hogde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30 08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post@arild.no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www.arild.no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970 912 835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SCANSØR REVISJON SØRVÅG</a:t>
            </a:r>
          </a:p>
        </p:txBody>
      </p:sp>
    </p:spTree>
  </p:cSld>
  <p:clrMapOvr>
    <a:masterClrMapping xmlns:a="http://schemas.openxmlformats.org/drawingml/2006/main"/>
  </p:clrMapOvr>
</p:sld>
</file>