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baf7ce5f9a41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559b876a774899"/>
  </p:sldMasterIdLst>
  <p:sldIdLst>
    <p:sldId xmlns:r="http://schemas.openxmlformats.org/officeDocument/2006/relationships" id="256" r:id="R327e1fa915444b0d"/>
    <p:sldId xmlns:r="http://schemas.openxmlformats.org/officeDocument/2006/relationships" id="257" r:id="R4eae4c905954484a"/>
    <p:sldId xmlns:r="http://schemas.openxmlformats.org/officeDocument/2006/relationships" id="258" r:id="Raf6dcd26607e4867"/>
    <p:sldId xmlns:r="http://schemas.openxmlformats.org/officeDocument/2006/relationships" id="259" r:id="Rd9fc8beb1cc7498f"/>
    <p:sldId xmlns:r="http://schemas.openxmlformats.org/officeDocument/2006/relationships" id="260" r:id="Rcfa7b355c17e4e80"/>
    <p:sldId xmlns:r="http://schemas.openxmlformats.org/officeDocument/2006/relationships" id="261" r:id="R3dd635c606704d56"/>
    <p:sldId xmlns:r="http://schemas.openxmlformats.org/officeDocument/2006/relationships" id="262" r:id="Rc01f0ee8a01c4b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559b876a774899" /><Relationship Type="http://schemas.openxmlformats.org/officeDocument/2006/relationships/slide" Target="/ppt/slides/slide1.xml" Id="R327e1fa915444b0d" /><Relationship Type="http://schemas.openxmlformats.org/officeDocument/2006/relationships/slide" Target="/ppt/slides/slide2.xml" Id="R4eae4c905954484a" /><Relationship Type="http://schemas.openxmlformats.org/officeDocument/2006/relationships/slide" Target="/ppt/slides/slide3.xml" Id="Raf6dcd26607e4867" /><Relationship Type="http://schemas.openxmlformats.org/officeDocument/2006/relationships/slide" Target="/ppt/slides/slide4.xml" Id="Rd9fc8beb1cc7498f" /><Relationship Type="http://schemas.openxmlformats.org/officeDocument/2006/relationships/slide" Target="/ppt/slides/slide5.xml" Id="Rcfa7b355c17e4e80" /><Relationship Type="http://schemas.openxmlformats.org/officeDocument/2006/relationships/slide" Target="/ppt/slides/slide6.xml" Id="R3dd635c606704d56" /><Relationship Type="http://schemas.openxmlformats.org/officeDocument/2006/relationships/slide" Target="/ppt/slides/slide7.xml" Id="Rc01f0ee8a01c4b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baeecb643d45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77cad8e704b43" /><Relationship Type="http://schemas.openxmlformats.org/officeDocument/2006/relationships/theme" Target="/ppt/slideMasters/theme/theme1.xml" Id="R095c3702f9b94e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d77cad8e704b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7de00e5f740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dd9f3e89f45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4b645f22a42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a8636761948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84c15d05a4a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d864a358b4e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ed89593c743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SALDO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SALDO REGNSKAP AS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16 741 835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2 294 099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1 846 497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5 820 299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ØSTER-RIISØER INVESTERINGSCOMPAGNIE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XO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Krags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4950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14 30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kontor@saldoregnskap.no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www.saldoregnskap.no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970 918 523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SALDO REGNSKAP AS</a:t>
            </a:r>
          </a:p>
        </p:txBody>
      </p:sp>
    </p:spTree>
  </p:cSld>
  <p:clrMapOvr>
    <a:masterClrMapping xmlns:a="http://schemas.openxmlformats.org/drawingml/2006/main"/>
  </p:clrMapOvr>
</p:sld>
</file>