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e3e56998a549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1c8180c8c5497e"/>
  </p:sldMasterIdLst>
  <p:sldIdLst>
    <p:sldId xmlns:r="http://schemas.openxmlformats.org/officeDocument/2006/relationships" id="256" r:id="R104f261369d84eb9"/>
    <p:sldId xmlns:r="http://schemas.openxmlformats.org/officeDocument/2006/relationships" id="257" r:id="R3b1b629d41444d34"/>
    <p:sldId xmlns:r="http://schemas.openxmlformats.org/officeDocument/2006/relationships" id="258" r:id="R513343f671354b68"/>
    <p:sldId xmlns:r="http://schemas.openxmlformats.org/officeDocument/2006/relationships" id="259" r:id="Rd015a4e0af9749fa"/>
    <p:sldId xmlns:r="http://schemas.openxmlformats.org/officeDocument/2006/relationships" id="260" r:id="Reb6db2de6d0f4fba"/>
    <p:sldId xmlns:r="http://schemas.openxmlformats.org/officeDocument/2006/relationships" id="261" r:id="R6e700f1c096c407c"/>
    <p:sldId xmlns:r="http://schemas.openxmlformats.org/officeDocument/2006/relationships" id="262" r:id="R71066860a23b45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c8180c8c5497e" /><Relationship Type="http://schemas.openxmlformats.org/officeDocument/2006/relationships/slide" Target="/ppt/slides/slide1.xml" Id="R104f261369d84eb9" /><Relationship Type="http://schemas.openxmlformats.org/officeDocument/2006/relationships/slide" Target="/ppt/slides/slide2.xml" Id="R3b1b629d41444d34" /><Relationship Type="http://schemas.openxmlformats.org/officeDocument/2006/relationships/slide" Target="/ppt/slides/slide3.xml" Id="R513343f671354b68" /><Relationship Type="http://schemas.openxmlformats.org/officeDocument/2006/relationships/slide" Target="/ppt/slides/slide4.xml" Id="Rd015a4e0af9749fa" /><Relationship Type="http://schemas.openxmlformats.org/officeDocument/2006/relationships/slide" Target="/ppt/slides/slide5.xml" Id="Reb6db2de6d0f4fba" /><Relationship Type="http://schemas.openxmlformats.org/officeDocument/2006/relationships/slide" Target="/ppt/slides/slide6.xml" Id="R6e700f1c096c407c" /><Relationship Type="http://schemas.openxmlformats.org/officeDocument/2006/relationships/slide" Target="/ppt/slides/slide7.xml" Id="R71066860a23b45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132aa4e72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df96e29f94fae" /><Relationship Type="http://schemas.openxmlformats.org/officeDocument/2006/relationships/theme" Target="/ppt/slideMasters/theme/theme1.xml" Id="Rebebab200b3b4d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cdf96e29f94f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f4ff3603c4f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dabcf0dc344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dbc0b566d45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90894144548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bf356f82544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28367d78a41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280f0e5c944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MERITORIUS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MERITORIUS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23 648 418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167 999 143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203 059 553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EMIL HJELM-HANSEN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Bachke &amp; Co AS, 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paul.hjelm-hansen@meritorius.no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970 926 976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MERITORIUS AS</a:t>
            </a:r>
          </a:p>
        </p:txBody>
      </p:sp>
    </p:spTree>
  </p:cSld>
  <p:clrMapOvr>
    <a:masterClrMapping xmlns:a="http://schemas.openxmlformats.org/drawingml/2006/main"/>
  </p:clrMapOvr>
</p:sld>
</file>