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0707fc350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2282782564ba3"/>
  </p:sldMasterIdLst>
  <p:sldIdLst>
    <p:sldId xmlns:r="http://schemas.openxmlformats.org/officeDocument/2006/relationships" id="256" r:id="Rd9ce64ea23024c51"/>
    <p:sldId xmlns:r="http://schemas.openxmlformats.org/officeDocument/2006/relationships" id="257" r:id="R579718202b8e40e4"/>
    <p:sldId xmlns:r="http://schemas.openxmlformats.org/officeDocument/2006/relationships" id="258" r:id="R5bbeb8414eaf4e72"/>
    <p:sldId xmlns:r="http://schemas.openxmlformats.org/officeDocument/2006/relationships" id="259" r:id="R1c8cac6dae994cae"/>
    <p:sldId xmlns:r="http://schemas.openxmlformats.org/officeDocument/2006/relationships" id="260" r:id="R880f89eee033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2282782564ba3" /><Relationship Type="http://schemas.openxmlformats.org/officeDocument/2006/relationships/slide" Target="/ppt/slides/slide1.xml" Id="Rd9ce64ea23024c51" /><Relationship Type="http://schemas.openxmlformats.org/officeDocument/2006/relationships/slide" Target="/ppt/slides/slide2.xml" Id="R579718202b8e40e4" /><Relationship Type="http://schemas.openxmlformats.org/officeDocument/2006/relationships/slide" Target="/ppt/slides/slide3.xml" Id="R5bbeb8414eaf4e72" /><Relationship Type="http://schemas.openxmlformats.org/officeDocument/2006/relationships/slide" Target="/ppt/slides/slide4.xml" Id="R1c8cac6dae994cae" /><Relationship Type="http://schemas.openxmlformats.org/officeDocument/2006/relationships/slide" Target="/ppt/slides/slide5.xml" Id="R880f89eee033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5602c3f13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9acbd7d694074" /><Relationship Type="http://schemas.openxmlformats.org/officeDocument/2006/relationships/theme" Target="/ppt/slideMasters/theme/theme1.xml" Id="Rac44cff11851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9acbd7d69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811b313d3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9fe56a0d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22a931b1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0c0e242a5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7c1e3fed1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SELEKTIV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SELEKTIV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