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df87cd8b542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049e7ded1416c"/>
  </p:sldMasterIdLst>
  <p:sldIdLst>
    <p:sldId xmlns:r="http://schemas.openxmlformats.org/officeDocument/2006/relationships" id="256" r:id="R958d76ecf4474ca3"/>
    <p:sldId xmlns:r="http://schemas.openxmlformats.org/officeDocument/2006/relationships" id="257" r:id="R923613ab5b5a4d9b"/>
    <p:sldId xmlns:r="http://schemas.openxmlformats.org/officeDocument/2006/relationships" id="258" r:id="R24f1259935a44c5a"/>
    <p:sldId xmlns:r="http://schemas.openxmlformats.org/officeDocument/2006/relationships" id="259" r:id="Ra1fbb01700db443f"/>
    <p:sldId xmlns:r="http://schemas.openxmlformats.org/officeDocument/2006/relationships" id="260" r:id="R1c7a0426cae4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049e7ded1416c" /><Relationship Type="http://schemas.openxmlformats.org/officeDocument/2006/relationships/slide" Target="/ppt/slides/slide1.xml" Id="R958d76ecf4474ca3" /><Relationship Type="http://schemas.openxmlformats.org/officeDocument/2006/relationships/slide" Target="/ppt/slides/slide2.xml" Id="R923613ab5b5a4d9b" /><Relationship Type="http://schemas.openxmlformats.org/officeDocument/2006/relationships/slide" Target="/ppt/slides/slide3.xml" Id="R24f1259935a44c5a" /><Relationship Type="http://schemas.openxmlformats.org/officeDocument/2006/relationships/slide" Target="/ppt/slides/slide4.xml" Id="Ra1fbb01700db443f" /><Relationship Type="http://schemas.openxmlformats.org/officeDocument/2006/relationships/slide" Target="/ppt/slides/slide5.xml" Id="R1c7a0426cae4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e8ce528494c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d0e7247d4957" /><Relationship Type="http://schemas.openxmlformats.org/officeDocument/2006/relationships/theme" Target="/ppt/slideMasters/theme/theme1.xml" Id="R26863f5f23c9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1d0e7247d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c42a9e414e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a14b6d469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3cc59dd5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6ae33b8a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09ae5125a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BYNESET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BYNESET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BYNESET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BYNESET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BYNESET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BYNESET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970 955 704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BYNESET REGNSKAPSLAG SA</a:t>
            </a:r>
          </a:p>
        </p:txBody>
      </p:sp>
    </p:spTree>
  </p:cSld>
  <p:clrMapOvr>
    <a:masterClrMapping xmlns:a="http://schemas.openxmlformats.org/drawingml/2006/main"/>
  </p:clrMapOvr>
</p:sld>
</file>