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10134310fc43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0e56fb56e5410d"/>
  </p:sldMasterIdLst>
  <p:sldIdLst>
    <p:sldId xmlns:r="http://schemas.openxmlformats.org/officeDocument/2006/relationships" id="256" r:id="R3637dff4fd2a4c04"/>
    <p:sldId xmlns:r="http://schemas.openxmlformats.org/officeDocument/2006/relationships" id="257" r:id="Ra1c891f87dff4fe1"/>
    <p:sldId xmlns:r="http://schemas.openxmlformats.org/officeDocument/2006/relationships" id="258" r:id="Ra74f67d625e3460a"/>
    <p:sldId xmlns:r="http://schemas.openxmlformats.org/officeDocument/2006/relationships" id="259" r:id="R25c6f17ee23c4ede"/>
    <p:sldId xmlns:r="http://schemas.openxmlformats.org/officeDocument/2006/relationships" id="260" r:id="Re46f620728ab41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e56fb56e5410d" /><Relationship Type="http://schemas.openxmlformats.org/officeDocument/2006/relationships/slide" Target="/ppt/slides/slide1.xml" Id="R3637dff4fd2a4c04" /><Relationship Type="http://schemas.openxmlformats.org/officeDocument/2006/relationships/slide" Target="/ppt/slides/slide2.xml" Id="Ra1c891f87dff4fe1" /><Relationship Type="http://schemas.openxmlformats.org/officeDocument/2006/relationships/slide" Target="/ppt/slides/slide3.xml" Id="Ra74f67d625e3460a" /><Relationship Type="http://schemas.openxmlformats.org/officeDocument/2006/relationships/slide" Target="/ppt/slides/slide4.xml" Id="R25c6f17ee23c4ede" /><Relationship Type="http://schemas.openxmlformats.org/officeDocument/2006/relationships/slide" Target="/ppt/slides/slide5.xml" Id="Re46f620728ab41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382a099a845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1ec6ad3544ae3" /><Relationship Type="http://schemas.openxmlformats.org/officeDocument/2006/relationships/theme" Target="/ppt/slideMasters/theme/theme1.xml" Id="R553cb142bdcf47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31ec6ad3544a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34983256046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f379a8b2543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8abf71acb45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2b9f5a57147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c5c3df85447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SIGDAL KOMM VANN/KLOAKK-RENOVASJ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SIGDAL KOMM VANN/KLOAKK-RENOVASJ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970 965 009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