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7c63d1ec3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0f2eb7229479b"/>
  </p:sldMasterIdLst>
  <p:sldIdLst>
    <p:sldId xmlns:r="http://schemas.openxmlformats.org/officeDocument/2006/relationships" id="256" r:id="R766038f4db1342c5"/>
    <p:sldId xmlns:r="http://schemas.openxmlformats.org/officeDocument/2006/relationships" id="257" r:id="R5d1be528b5724566"/>
    <p:sldId xmlns:r="http://schemas.openxmlformats.org/officeDocument/2006/relationships" id="258" r:id="Raedf45598fdb41cf"/>
    <p:sldId xmlns:r="http://schemas.openxmlformats.org/officeDocument/2006/relationships" id="259" r:id="R4620a9a1ce4645a6"/>
    <p:sldId xmlns:r="http://schemas.openxmlformats.org/officeDocument/2006/relationships" id="260" r:id="Rfe309ba587f14680"/>
    <p:sldId xmlns:r="http://schemas.openxmlformats.org/officeDocument/2006/relationships" id="261" r:id="Rfd6481cacddd4a63"/>
    <p:sldId xmlns:r="http://schemas.openxmlformats.org/officeDocument/2006/relationships" id="262" r:id="R531c8d410784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0f2eb7229479b" /><Relationship Type="http://schemas.openxmlformats.org/officeDocument/2006/relationships/slide" Target="/ppt/slides/slide1.xml" Id="R766038f4db1342c5" /><Relationship Type="http://schemas.openxmlformats.org/officeDocument/2006/relationships/slide" Target="/ppt/slides/slide2.xml" Id="R5d1be528b5724566" /><Relationship Type="http://schemas.openxmlformats.org/officeDocument/2006/relationships/slide" Target="/ppt/slides/slide3.xml" Id="Raedf45598fdb41cf" /><Relationship Type="http://schemas.openxmlformats.org/officeDocument/2006/relationships/slide" Target="/ppt/slides/slide4.xml" Id="R4620a9a1ce4645a6" /><Relationship Type="http://schemas.openxmlformats.org/officeDocument/2006/relationships/slide" Target="/ppt/slides/slide5.xml" Id="Rfe309ba587f14680" /><Relationship Type="http://schemas.openxmlformats.org/officeDocument/2006/relationships/slide" Target="/ppt/slides/slide6.xml" Id="Rfd6481cacddd4a63" /><Relationship Type="http://schemas.openxmlformats.org/officeDocument/2006/relationships/slide" Target="/ppt/slides/slide7.xml" Id="R531c8d410784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ef913b43f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424668504e6d" /><Relationship Type="http://schemas.openxmlformats.org/officeDocument/2006/relationships/theme" Target="/ppt/slideMasters/theme/theme1.xml" Id="R71e69da0a030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642466850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bf208227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e5b5fa4a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f5c161c0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dd46ad40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e4fb96455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63ce75d0340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e411a64e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KOLSTAD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KOLSTAD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−39 987 002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373 348 280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1 406 466 983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UELAND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01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