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e6b500e11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b8febb9f946a5"/>
  </p:sldMasterIdLst>
  <p:sldIdLst>
    <p:sldId xmlns:r="http://schemas.openxmlformats.org/officeDocument/2006/relationships" id="256" r:id="R76f2bae8034f4329"/>
    <p:sldId xmlns:r="http://schemas.openxmlformats.org/officeDocument/2006/relationships" id="257" r:id="R804b247096ef40ce"/>
    <p:sldId xmlns:r="http://schemas.openxmlformats.org/officeDocument/2006/relationships" id="258" r:id="R71d9dc0f92e34dec"/>
    <p:sldId xmlns:r="http://schemas.openxmlformats.org/officeDocument/2006/relationships" id="259" r:id="R76aa569401d74155"/>
    <p:sldId xmlns:r="http://schemas.openxmlformats.org/officeDocument/2006/relationships" id="260" r:id="Rf63d4a5fbee94d36"/>
    <p:sldId xmlns:r="http://schemas.openxmlformats.org/officeDocument/2006/relationships" id="261" r:id="R7fd96a6d9e494a0a"/>
    <p:sldId xmlns:r="http://schemas.openxmlformats.org/officeDocument/2006/relationships" id="262" r:id="Rc528c731d815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b8febb9f946a5" /><Relationship Type="http://schemas.openxmlformats.org/officeDocument/2006/relationships/slide" Target="/ppt/slides/slide1.xml" Id="R76f2bae8034f4329" /><Relationship Type="http://schemas.openxmlformats.org/officeDocument/2006/relationships/slide" Target="/ppt/slides/slide2.xml" Id="R804b247096ef40ce" /><Relationship Type="http://schemas.openxmlformats.org/officeDocument/2006/relationships/slide" Target="/ppt/slides/slide3.xml" Id="R71d9dc0f92e34dec" /><Relationship Type="http://schemas.openxmlformats.org/officeDocument/2006/relationships/slide" Target="/ppt/slides/slide4.xml" Id="R76aa569401d74155" /><Relationship Type="http://schemas.openxmlformats.org/officeDocument/2006/relationships/slide" Target="/ppt/slides/slide5.xml" Id="Rf63d4a5fbee94d36" /><Relationship Type="http://schemas.openxmlformats.org/officeDocument/2006/relationships/slide" Target="/ppt/slides/slide6.xml" Id="R7fd96a6d9e494a0a" /><Relationship Type="http://schemas.openxmlformats.org/officeDocument/2006/relationships/slide" Target="/ppt/slides/slide7.xml" Id="Rc528c731d815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4e7be2a2347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7513e40bc4251" /><Relationship Type="http://schemas.openxmlformats.org/officeDocument/2006/relationships/theme" Target="/ppt/slideMasters/theme/theme1.xml" Id="Ref33a96db58141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7513e40bc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5b045504d4b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cf1d8afc45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2ef59841846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d74368a714e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fbc25e6de4e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d9fbff3a04f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6c96387d9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FINSETH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FINSETH AS ble etablert [år] og holder til i Opphaug.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2 839 568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2 042 565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27 766 453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28 762 555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FINSETH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Trillvika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7140 Opphaug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