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29daf791184f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37e969dc4e482b"/>
  </p:sldMasterIdLst>
  <p:sldIdLst>
    <p:sldId xmlns:r="http://schemas.openxmlformats.org/officeDocument/2006/relationships" id="256" r:id="R12f2c71b23624fa7"/>
    <p:sldId xmlns:r="http://schemas.openxmlformats.org/officeDocument/2006/relationships" id="257" r:id="Rdaa723a4747a4190"/>
    <p:sldId xmlns:r="http://schemas.openxmlformats.org/officeDocument/2006/relationships" id="258" r:id="R538f0708c3554f77"/>
    <p:sldId xmlns:r="http://schemas.openxmlformats.org/officeDocument/2006/relationships" id="259" r:id="R2a5a7e5de54b4d92"/>
    <p:sldId xmlns:r="http://schemas.openxmlformats.org/officeDocument/2006/relationships" id="260" r:id="R2bfdaa5bf7564fe1"/>
    <p:sldId xmlns:r="http://schemas.openxmlformats.org/officeDocument/2006/relationships" id="261" r:id="R2951b2d66dd04409"/>
    <p:sldId xmlns:r="http://schemas.openxmlformats.org/officeDocument/2006/relationships" id="262" r:id="Rd27b40e2df5242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37e969dc4e482b" /><Relationship Type="http://schemas.openxmlformats.org/officeDocument/2006/relationships/slide" Target="/ppt/slides/slide1.xml" Id="R12f2c71b23624fa7" /><Relationship Type="http://schemas.openxmlformats.org/officeDocument/2006/relationships/slide" Target="/ppt/slides/slide2.xml" Id="Rdaa723a4747a4190" /><Relationship Type="http://schemas.openxmlformats.org/officeDocument/2006/relationships/slide" Target="/ppt/slides/slide3.xml" Id="R538f0708c3554f77" /><Relationship Type="http://schemas.openxmlformats.org/officeDocument/2006/relationships/slide" Target="/ppt/slides/slide4.xml" Id="R2a5a7e5de54b4d92" /><Relationship Type="http://schemas.openxmlformats.org/officeDocument/2006/relationships/slide" Target="/ppt/slides/slide5.xml" Id="R2bfdaa5bf7564fe1" /><Relationship Type="http://schemas.openxmlformats.org/officeDocument/2006/relationships/slide" Target="/ppt/slides/slide6.xml" Id="R2951b2d66dd04409" /><Relationship Type="http://schemas.openxmlformats.org/officeDocument/2006/relationships/slide" Target="/ppt/slides/slide7.xml" Id="Rd27b40e2df5242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ab45aa8c7340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17ed66bc6480c" /><Relationship Type="http://schemas.openxmlformats.org/officeDocument/2006/relationships/theme" Target="/ppt/slideMasters/theme/theme1.xml" Id="R627040b7daec41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517ed66bc648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9b2d32d064c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4991c2f954f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864f0ac9a4d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f82ef532e4b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a1035e52243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37b8e7c3545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a2247670e44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LIEN TRELAST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LIEN TRELAST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119 980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−143 030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−108 180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3 576 824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4 630 651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FLATEN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Eikene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970 984 291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TRELAST AS</a:t>
            </a:r>
          </a:p>
        </p:txBody>
      </p:sp>
    </p:spTree>
  </p:cSld>
  <p:clrMapOvr>
    <a:masterClrMapping xmlns:a="http://schemas.openxmlformats.org/drawingml/2006/main"/>
  </p:clrMapOvr>
</p:sld>
</file>