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a1f64b57e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3bb9cb9104656"/>
  </p:sldMasterIdLst>
  <p:sldIdLst>
    <p:sldId xmlns:r="http://schemas.openxmlformats.org/officeDocument/2006/relationships" id="256" r:id="R8521bbdb86564c37"/>
    <p:sldId xmlns:r="http://schemas.openxmlformats.org/officeDocument/2006/relationships" id="257" r:id="R3d3b0687b5b44803"/>
    <p:sldId xmlns:r="http://schemas.openxmlformats.org/officeDocument/2006/relationships" id="258" r:id="Recbf51b1b7e54320"/>
    <p:sldId xmlns:r="http://schemas.openxmlformats.org/officeDocument/2006/relationships" id="259" r:id="R047dad318b6c49c6"/>
    <p:sldId xmlns:r="http://schemas.openxmlformats.org/officeDocument/2006/relationships" id="260" r:id="R47ffcdc5c50a4108"/>
    <p:sldId xmlns:r="http://schemas.openxmlformats.org/officeDocument/2006/relationships" id="261" r:id="R3a138173baa4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3bb9cb9104656" /><Relationship Type="http://schemas.openxmlformats.org/officeDocument/2006/relationships/slide" Target="/ppt/slides/slide1.xml" Id="R8521bbdb86564c37" /><Relationship Type="http://schemas.openxmlformats.org/officeDocument/2006/relationships/slide" Target="/ppt/slides/slide2.xml" Id="R3d3b0687b5b44803" /><Relationship Type="http://schemas.openxmlformats.org/officeDocument/2006/relationships/slide" Target="/ppt/slides/slide3.xml" Id="Recbf51b1b7e54320" /><Relationship Type="http://schemas.openxmlformats.org/officeDocument/2006/relationships/slide" Target="/ppt/slides/slide4.xml" Id="R047dad318b6c49c6" /><Relationship Type="http://schemas.openxmlformats.org/officeDocument/2006/relationships/slide" Target="/ppt/slides/slide5.xml" Id="R47ffcdc5c50a4108" /><Relationship Type="http://schemas.openxmlformats.org/officeDocument/2006/relationships/slide" Target="/ppt/slides/slide6.xml" Id="R3a138173baa4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d0c778062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8528172c42e3" /><Relationship Type="http://schemas.openxmlformats.org/officeDocument/2006/relationships/theme" Target="/ppt/slideMasters/theme/theme1.xml" Id="R008dc0671e22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48528172c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43b1f21b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75abf34e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738f3ec0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c04e5958a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d7b6dde6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f37865f0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