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0fcb126b34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b7f2ab95247f7"/>
  </p:sldMasterIdLst>
  <p:sldIdLst>
    <p:sldId xmlns:r="http://schemas.openxmlformats.org/officeDocument/2006/relationships" id="256" r:id="R61c1ef6f39af4264"/>
    <p:sldId xmlns:r="http://schemas.openxmlformats.org/officeDocument/2006/relationships" id="257" r:id="R5af2d8382dbd43d2"/>
    <p:sldId xmlns:r="http://schemas.openxmlformats.org/officeDocument/2006/relationships" id="258" r:id="Rf0f02b6a2a5d4793"/>
    <p:sldId xmlns:r="http://schemas.openxmlformats.org/officeDocument/2006/relationships" id="259" r:id="R5405a9c80deb4054"/>
    <p:sldId xmlns:r="http://schemas.openxmlformats.org/officeDocument/2006/relationships" id="260" r:id="Rddf34463a7114588"/>
    <p:sldId xmlns:r="http://schemas.openxmlformats.org/officeDocument/2006/relationships" id="261" r:id="Rbbb73b2b11cf46a2"/>
    <p:sldId xmlns:r="http://schemas.openxmlformats.org/officeDocument/2006/relationships" id="262" r:id="Ra06bce1a3cad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b7f2ab95247f7" /><Relationship Type="http://schemas.openxmlformats.org/officeDocument/2006/relationships/slide" Target="/ppt/slides/slide1.xml" Id="R61c1ef6f39af4264" /><Relationship Type="http://schemas.openxmlformats.org/officeDocument/2006/relationships/slide" Target="/ppt/slides/slide2.xml" Id="R5af2d8382dbd43d2" /><Relationship Type="http://schemas.openxmlformats.org/officeDocument/2006/relationships/slide" Target="/ppt/slides/slide3.xml" Id="Rf0f02b6a2a5d4793" /><Relationship Type="http://schemas.openxmlformats.org/officeDocument/2006/relationships/slide" Target="/ppt/slides/slide4.xml" Id="R5405a9c80deb4054" /><Relationship Type="http://schemas.openxmlformats.org/officeDocument/2006/relationships/slide" Target="/ppt/slides/slide5.xml" Id="Rddf34463a7114588" /><Relationship Type="http://schemas.openxmlformats.org/officeDocument/2006/relationships/slide" Target="/ppt/slides/slide6.xml" Id="Rbbb73b2b11cf46a2" /><Relationship Type="http://schemas.openxmlformats.org/officeDocument/2006/relationships/slide" Target="/ppt/slides/slide7.xml" Id="Ra06bce1a3cad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8b35ced6e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a46f8aa124dfa" /><Relationship Type="http://schemas.openxmlformats.org/officeDocument/2006/relationships/theme" Target="/ppt/slideMasters/theme/theme1.xml" Id="R40b620f385ba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a46f8aa12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a71826597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ce10dbf7744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703140214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34caab729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68fe48d76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5066553464b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749191bfd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MIDT-NORGE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34 206 046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3 788 631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10 448 966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