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080cf3294642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e15686b976499c"/>
  </p:sldMasterIdLst>
  <p:sldIdLst>
    <p:sldId xmlns:r="http://schemas.openxmlformats.org/officeDocument/2006/relationships" id="256" r:id="R6c1484dead604684"/>
    <p:sldId xmlns:r="http://schemas.openxmlformats.org/officeDocument/2006/relationships" id="257" r:id="Rc37c4c29c7594506"/>
    <p:sldId xmlns:r="http://schemas.openxmlformats.org/officeDocument/2006/relationships" id="258" r:id="R6beafac8ebac4350"/>
    <p:sldId xmlns:r="http://schemas.openxmlformats.org/officeDocument/2006/relationships" id="259" r:id="R32dfa2d76b544c95"/>
    <p:sldId xmlns:r="http://schemas.openxmlformats.org/officeDocument/2006/relationships" id="260" r:id="Rdc26e18ed49e40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e15686b976499c" /><Relationship Type="http://schemas.openxmlformats.org/officeDocument/2006/relationships/slide" Target="/ppt/slides/slide1.xml" Id="R6c1484dead604684" /><Relationship Type="http://schemas.openxmlformats.org/officeDocument/2006/relationships/slide" Target="/ppt/slides/slide2.xml" Id="Rc37c4c29c7594506" /><Relationship Type="http://schemas.openxmlformats.org/officeDocument/2006/relationships/slide" Target="/ppt/slides/slide3.xml" Id="R6beafac8ebac4350" /><Relationship Type="http://schemas.openxmlformats.org/officeDocument/2006/relationships/slide" Target="/ppt/slides/slide4.xml" Id="R32dfa2d76b544c95" /><Relationship Type="http://schemas.openxmlformats.org/officeDocument/2006/relationships/slide" Target="/ppt/slides/slide5.xml" Id="Rdc26e18ed49e40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fb21987e2144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a35972406413e" /><Relationship Type="http://schemas.openxmlformats.org/officeDocument/2006/relationships/theme" Target="/ppt/slideMasters/theme/theme1.xml" Id="R9f0c08da7e9a40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1a3597240641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bd50ce5d14d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e8a375d6b4f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6504f54be41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cc56f1bfc49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21bad58ee4d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SPAREBANKEN HEDMARK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HEDMARK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HEDMARK PENSJONSKASSE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HEDMARK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HEDMARK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HEDMARK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jan.fredrik.nordby@gabler.no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971 000 236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HEDMARK PENSJONSKASSE</a:t>
            </a:r>
          </a:p>
        </p:txBody>
      </p:sp>
    </p:spTree>
  </p:cSld>
  <p:clrMapOvr>
    <a:masterClrMapping xmlns:a="http://schemas.openxmlformats.org/drawingml/2006/main"/>
  </p:clrMapOvr>
</p:sld>
</file>