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e2b3b878d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4b3aab7164ead"/>
  </p:sldMasterIdLst>
  <p:sldIdLst>
    <p:sldId xmlns:r="http://schemas.openxmlformats.org/officeDocument/2006/relationships" id="256" r:id="R074ce9afce5244ea"/>
    <p:sldId xmlns:r="http://schemas.openxmlformats.org/officeDocument/2006/relationships" id="257" r:id="Ra5ef689a209f4f13"/>
    <p:sldId xmlns:r="http://schemas.openxmlformats.org/officeDocument/2006/relationships" id="258" r:id="Rb994f14746a94384"/>
    <p:sldId xmlns:r="http://schemas.openxmlformats.org/officeDocument/2006/relationships" id="259" r:id="R4f7f410e6b584d5b"/>
    <p:sldId xmlns:r="http://schemas.openxmlformats.org/officeDocument/2006/relationships" id="260" r:id="R6fdfdd1a658c4350"/>
    <p:sldId xmlns:r="http://schemas.openxmlformats.org/officeDocument/2006/relationships" id="261" r:id="R5d6db7225e7b408d"/>
    <p:sldId xmlns:r="http://schemas.openxmlformats.org/officeDocument/2006/relationships" id="262" r:id="R1dc6010e27ad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4b3aab7164ead" /><Relationship Type="http://schemas.openxmlformats.org/officeDocument/2006/relationships/slide" Target="/ppt/slides/slide1.xml" Id="R074ce9afce5244ea" /><Relationship Type="http://schemas.openxmlformats.org/officeDocument/2006/relationships/slide" Target="/ppt/slides/slide2.xml" Id="Ra5ef689a209f4f13" /><Relationship Type="http://schemas.openxmlformats.org/officeDocument/2006/relationships/slide" Target="/ppt/slides/slide3.xml" Id="Rb994f14746a94384" /><Relationship Type="http://schemas.openxmlformats.org/officeDocument/2006/relationships/slide" Target="/ppt/slides/slide4.xml" Id="R4f7f410e6b584d5b" /><Relationship Type="http://schemas.openxmlformats.org/officeDocument/2006/relationships/slide" Target="/ppt/slides/slide5.xml" Id="R6fdfdd1a658c4350" /><Relationship Type="http://schemas.openxmlformats.org/officeDocument/2006/relationships/slide" Target="/ppt/slides/slide6.xml" Id="R5d6db7225e7b408d" /><Relationship Type="http://schemas.openxmlformats.org/officeDocument/2006/relationships/slide" Target="/ppt/slides/slide7.xml" Id="R1dc6010e27ad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56917b178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6c5a720914057" /><Relationship Type="http://schemas.openxmlformats.org/officeDocument/2006/relationships/theme" Target="/ppt/slideMasters/theme/theme1.xml" Id="Rb1bd7981a12e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6c5a72091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e2d9b8e3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6e995c0dd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81f6bd163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ff9f52ae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9341ded29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77a8a284540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7a0ac4a3447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PALADIO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PALADIO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−90 907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25 079 584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27 389 722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HALLERAKER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K. ESKELAND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38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971 001 771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PALADIO AS</a:t>
            </a:r>
          </a:p>
        </p:txBody>
      </p:sp>
    </p:spTree>
  </p:cSld>
  <p:clrMapOvr>
    <a:masterClrMapping xmlns:a="http://schemas.openxmlformats.org/drawingml/2006/main"/>
  </p:clrMapOvr>
</p:sld>
</file>