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b3b014874e45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8d7a97acae48bd"/>
  </p:sldMasterIdLst>
  <p:sldIdLst>
    <p:sldId xmlns:r="http://schemas.openxmlformats.org/officeDocument/2006/relationships" id="256" r:id="R9f7564a64f5646fd"/>
    <p:sldId xmlns:r="http://schemas.openxmlformats.org/officeDocument/2006/relationships" id="257" r:id="R0681a6d723454cbf"/>
    <p:sldId xmlns:r="http://schemas.openxmlformats.org/officeDocument/2006/relationships" id="258" r:id="R4ed4d94a7cb44753"/>
    <p:sldId xmlns:r="http://schemas.openxmlformats.org/officeDocument/2006/relationships" id="259" r:id="Ra98863f6171f4565"/>
    <p:sldId xmlns:r="http://schemas.openxmlformats.org/officeDocument/2006/relationships" id="260" r:id="R6b51411c693945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8d7a97acae48bd" /><Relationship Type="http://schemas.openxmlformats.org/officeDocument/2006/relationships/slide" Target="/ppt/slides/slide1.xml" Id="R9f7564a64f5646fd" /><Relationship Type="http://schemas.openxmlformats.org/officeDocument/2006/relationships/slide" Target="/ppt/slides/slide2.xml" Id="R0681a6d723454cbf" /><Relationship Type="http://schemas.openxmlformats.org/officeDocument/2006/relationships/slide" Target="/ppt/slides/slide3.xml" Id="R4ed4d94a7cb44753" /><Relationship Type="http://schemas.openxmlformats.org/officeDocument/2006/relationships/slide" Target="/ppt/slides/slide4.xml" Id="Ra98863f6171f4565" /><Relationship Type="http://schemas.openxmlformats.org/officeDocument/2006/relationships/slide" Target="/ppt/slides/slide5.xml" Id="R6b51411c693945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c0402c122d44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640f1219a64c7a" /><Relationship Type="http://schemas.openxmlformats.org/officeDocument/2006/relationships/theme" Target="/ppt/slideMasters/theme/theme1.xml" Id="R600ff6dff2d24f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640f1219a64c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f088c91a5a42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b74050d87a40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7ca257fbe645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40521eefe646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bf7db8483844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VESTRE TOTEN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VESTRE TOTEN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TOTEN KOMMUNE ble etablert [år] og holder til i Raufoss.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VESTRE TOTEN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VESTRE TOTEN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VESTRE TOTEN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2830 Raufoss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15 33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post@vestre-toten.kommune.no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www.vestre-toten.kommune.no/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971 028 300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VESTRE TOTEN KOMMUNE</a:t>
            </a:r>
          </a:p>
        </p:txBody>
      </p:sp>
    </p:spTree>
  </p:cSld>
  <p:clrMapOvr>
    <a:masterClrMapping xmlns:a="http://schemas.openxmlformats.org/drawingml/2006/main"/>
  </p:clrMapOvr>
</p:sld>
</file>