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2f37f23bc9c4d0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8ded25f60e04e24"/>
  </p:sldMasterIdLst>
  <p:sldIdLst>
    <p:sldId xmlns:r="http://schemas.openxmlformats.org/officeDocument/2006/relationships" id="256" r:id="Ra2fd5047ee034c00"/>
    <p:sldId xmlns:r="http://schemas.openxmlformats.org/officeDocument/2006/relationships" id="257" r:id="R8168262b9aee4c51"/>
    <p:sldId xmlns:r="http://schemas.openxmlformats.org/officeDocument/2006/relationships" id="258" r:id="R3aa955d35f694850"/>
    <p:sldId xmlns:r="http://schemas.openxmlformats.org/officeDocument/2006/relationships" id="259" r:id="R9ae2d5d87aad46a8"/>
    <p:sldId xmlns:r="http://schemas.openxmlformats.org/officeDocument/2006/relationships" id="260" r:id="R55dad62083564ca9"/>
    <p:sldId xmlns:r="http://schemas.openxmlformats.org/officeDocument/2006/relationships" id="261" r:id="R6c87edc05163410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8ded25f60e04e24" /><Relationship Type="http://schemas.openxmlformats.org/officeDocument/2006/relationships/slide" Target="/ppt/slides/slide1.xml" Id="Ra2fd5047ee034c00" /><Relationship Type="http://schemas.openxmlformats.org/officeDocument/2006/relationships/slide" Target="/ppt/slides/slide2.xml" Id="R8168262b9aee4c51" /><Relationship Type="http://schemas.openxmlformats.org/officeDocument/2006/relationships/slide" Target="/ppt/slides/slide3.xml" Id="R3aa955d35f694850" /><Relationship Type="http://schemas.openxmlformats.org/officeDocument/2006/relationships/slide" Target="/ppt/slides/slide4.xml" Id="R9ae2d5d87aad46a8" /><Relationship Type="http://schemas.openxmlformats.org/officeDocument/2006/relationships/slide" Target="/ppt/slides/slide5.xml" Id="R55dad62083564ca9" /><Relationship Type="http://schemas.openxmlformats.org/officeDocument/2006/relationships/slide" Target="/ppt/slides/slide6.xml" Id="R6c87edc05163410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c3d56d475ab426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f0540880284100" /><Relationship Type="http://schemas.openxmlformats.org/officeDocument/2006/relationships/theme" Target="/ppt/slideMasters/theme/theme1.xml" Id="R5db18b76ca9a4fb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cf054088028410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44710a2a4b439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f6632665b143d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f5fd74182541a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c8a98cafa64f1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0ec996203e42c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c1e8680ecc48c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NORSK TJENESTEMANNSLAG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TJENESTEMANNSLAG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NORSK TJENESTEMANNSLAG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TJENESTEMANNSLAG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TJENESTEMANNSLAG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TJENESTEMANNSLAG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312 648 732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15 635 216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24 548 017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188 400 123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252 625 583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TJENESTEMANNSLAG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Møllergata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0179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06 84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post@ntl.no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www.ntl.no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971 043 059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TJENESTEMANNSLAG</a:t>
            </a:r>
          </a:p>
        </p:txBody>
      </p:sp>
    </p:spTree>
  </p:cSld>
  <p:clrMapOvr>
    <a:masterClrMapping xmlns:a="http://schemas.openxmlformats.org/drawingml/2006/main"/>
  </p:clrMapOvr>
</p:sld>
</file>