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c1ce95b0d645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53cd4083134319"/>
  </p:sldMasterIdLst>
  <p:sldIdLst>
    <p:sldId xmlns:r="http://schemas.openxmlformats.org/officeDocument/2006/relationships" id="256" r:id="Rcd8d38eb151b4b8f"/>
    <p:sldId xmlns:r="http://schemas.openxmlformats.org/officeDocument/2006/relationships" id="257" r:id="R4d040ddd290b437b"/>
    <p:sldId xmlns:r="http://schemas.openxmlformats.org/officeDocument/2006/relationships" id="258" r:id="Raf777538be684f1e"/>
    <p:sldId xmlns:r="http://schemas.openxmlformats.org/officeDocument/2006/relationships" id="259" r:id="R306c4de776ab486d"/>
    <p:sldId xmlns:r="http://schemas.openxmlformats.org/officeDocument/2006/relationships" id="260" r:id="R67c67f35aa044b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53cd4083134319" /><Relationship Type="http://schemas.openxmlformats.org/officeDocument/2006/relationships/slide" Target="/ppt/slides/slide1.xml" Id="Rcd8d38eb151b4b8f" /><Relationship Type="http://schemas.openxmlformats.org/officeDocument/2006/relationships/slide" Target="/ppt/slides/slide2.xml" Id="R4d040ddd290b437b" /><Relationship Type="http://schemas.openxmlformats.org/officeDocument/2006/relationships/slide" Target="/ppt/slides/slide3.xml" Id="Raf777538be684f1e" /><Relationship Type="http://schemas.openxmlformats.org/officeDocument/2006/relationships/slide" Target="/ppt/slides/slide4.xml" Id="R306c4de776ab486d" /><Relationship Type="http://schemas.openxmlformats.org/officeDocument/2006/relationships/slide" Target="/ppt/slides/slide5.xml" Id="R67c67f35aa044b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d940311b3245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60c7bbb904e10" /><Relationship Type="http://schemas.openxmlformats.org/officeDocument/2006/relationships/theme" Target="/ppt/slideMasters/theme/theme1.xml" Id="Re31b199474ee4b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560c7bbb904e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c99d4d6d040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7262b79e242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e7f55fdcd43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1d3574be743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a57da42024c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ROGALAND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 FYLKESKOMMUNE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Arkitekt Eckhoffs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51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firmapost@rogfk.no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www.rogfk.no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971 045 698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