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ac02db46749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6d4f3f7cf146e0"/>
  </p:sldMasterIdLst>
  <p:sldIdLst>
    <p:sldId xmlns:r="http://schemas.openxmlformats.org/officeDocument/2006/relationships" id="256" r:id="R62a80b5f8a8343c4"/>
    <p:sldId xmlns:r="http://schemas.openxmlformats.org/officeDocument/2006/relationships" id="257" r:id="R9f896e8cec314903"/>
    <p:sldId xmlns:r="http://schemas.openxmlformats.org/officeDocument/2006/relationships" id="258" r:id="R28f6e9f4056a4f52"/>
    <p:sldId xmlns:r="http://schemas.openxmlformats.org/officeDocument/2006/relationships" id="259" r:id="R3460b8507b3c49a9"/>
    <p:sldId xmlns:r="http://schemas.openxmlformats.org/officeDocument/2006/relationships" id="260" r:id="Rc7b4dde19b3941ba"/>
    <p:sldId xmlns:r="http://schemas.openxmlformats.org/officeDocument/2006/relationships" id="261" r:id="R5a85d56d98684b50"/>
    <p:sldId xmlns:r="http://schemas.openxmlformats.org/officeDocument/2006/relationships" id="262" r:id="Rf5c058e6aa7544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d4f3f7cf146e0" /><Relationship Type="http://schemas.openxmlformats.org/officeDocument/2006/relationships/slide" Target="/ppt/slides/slide1.xml" Id="R62a80b5f8a8343c4" /><Relationship Type="http://schemas.openxmlformats.org/officeDocument/2006/relationships/slide" Target="/ppt/slides/slide2.xml" Id="R9f896e8cec314903" /><Relationship Type="http://schemas.openxmlformats.org/officeDocument/2006/relationships/slide" Target="/ppt/slides/slide3.xml" Id="R28f6e9f4056a4f52" /><Relationship Type="http://schemas.openxmlformats.org/officeDocument/2006/relationships/slide" Target="/ppt/slides/slide4.xml" Id="R3460b8507b3c49a9" /><Relationship Type="http://schemas.openxmlformats.org/officeDocument/2006/relationships/slide" Target="/ppt/slides/slide5.xml" Id="Rc7b4dde19b3941ba" /><Relationship Type="http://schemas.openxmlformats.org/officeDocument/2006/relationships/slide" Target="/ppt/slides/slide6.xml" Id="R5a85d56d98684b50" /><Relationship Type="http://schemas.openxmlformats.org/officeDocument/2006/relationships/slide" Target="/ppt/slides/slide7.xml" Id="Rf5c058e6aa7544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c1cc8c62b49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cb55d034f4444" /><Relationship Type="http://schemas.openxmlformats.org/officeDocument/2006/relationships/theme" Target="/ppt/slideMasters/theme/theme1.xml" Id="Rb4647854f13e43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7cb55d034f44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f345029374e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86ab8df254f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deed705914b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9a7d43a2e47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8dd3af29844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7c556c82f4b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aeeb0260545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MASO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5 643 913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42 278 245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42 278 245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ROLF HILLESTAD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ROLF HILLESTAD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Teistveien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post@rafens.no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www.rafens.no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971 050 896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