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145eb52af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2efff6f7a4a23"/>
  </p:sldMasterIdLst>
  <p:sldIdLst>
    <p:sldId xmlns:r="http://schemas.openxmlformats.org/officeDocument/2006/relationships" id="256" r:id="R39cb6ec9137642da"/>
    <p:sldId xmlns:r="http://schemas.openxmlformats.org/officeDocument/2006/relationships" id="257" r:id="R646862df77514f2f"/>
    <p:sldId xmlns:r="http://schemas.openxmlformats.org/officeDocument/2006/relationships" id="258" r:id="R30ca5223ed724914"/>
    <p:sldId xmlns:r="http://schemas.openxmlformats.org/officeDocument/2006/relationships" id="259" r:id="R83b914fc4ff5417a"/>
    <p:sldId xmlns:r="http://schemas.openxmlformats.org/officeDocument/2006/relationships" id="260" r:id="Rd75e416aa0eb4c70"/>
    <p:sldId xmlns:r="http://schemas.openxmlformats.org/officeDocument/2006/relationships" id="261" r:id="R7124a1f01ba04065"/>
    <p:sldId xmlns:r="http://schemas.openxmlformats.org/officeDocument/2006/relationships" id="262" r:id="Red509a44b502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2efff6f7a4a23" /><Relationship Type="http://schemas.openxmlformats.org/officeDocument/2006/relationships/slide" Target="/ppt/slides/slide1.xml" Id="R39cb6ec9137642da" /><Relationship Type="http://schemas.openxmlformats.org/officeDocument/2006/relationships/slide" Target="/ppt/slides/slide2.xml" Id="R646862df77514f2f" /><Relationship Type="http://schemas.openxmlformats.org/officeDocument/2006/relationships/slide" Target="/ppt/slides/slide3.xml" Id="R30ca5223ed724914" /><Relationship Type="http://schemas.openxmlformats.org/officeDocument/2006/relationships/slide" Target="/ppt/slides/slide4.xml" Id="R83b914fc4ff5417a" /><Relationship Type="http://schemas.openxmlformats.org/officeDocument/2006/relationships/slide" Target="/ppt/slides/slide5.xml" Id="Rd75e416aa0eb4c70" /><Relationship Type="http://schemas.openxmlformats.org/officeDocument/2006/relationships/slide" Target="/ppt/slides/slide6.xml" Id="R7124a1f01ba04065" /><Relationship Type="http://schemas.openxmlformats.org/officeDocument/2006/relationships/slide" Target="/ppt/slides/slide7.xml" Id="Red509a44b502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f898e7bed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d2dbcad7f409a" /><Relationship Type="http://schemas.openxmlformats.org/officeDocument/2006/relationships/theme" Target="/ppt/slideMasters/theme/theme1.xml" Id="R4c40dd102f39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3d2dbcad7f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58318d7dc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e08ec4f85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94d5b356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21c3fcb1b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36631480e49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2bfadbe13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65bf90c15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DRØBAK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DRØBAK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28 113 406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233 410 211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391 891 977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DRØBAK INVEST HOLDING AS  –  87,5 %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DRØBAK INVEST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Gjørstads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21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971 059 338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