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77468c862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13d73a82b4537"/>
  </p:sldMasterIdLst>
  <p:sldIdLst>
    <p:sldId xmlns:r="http://schemas.openxmlformats.org/officeDocument/2006/relationships" id="256" r:id="R61234e291b6f414b"/>
    <p:sldId xmlns:r="http://schemas.openxmlformats.org/officeDocument/2006/relationships" id="257" r:id="Rd7fdf409545a4d25"/>
    <p:sldId xmlns:r="http://schemas.openxmlformats.org/officeDocument/2006/relationships" id="258" r:id="Rd3df48ed5aa2437b"/>
    <p:sldId xmlns:r="http://schemas.openxmlformats.org/officeDocument/2006/relationships" id="259" r:id="R432386c2085c4903"/>
    <p:sldId xmlns:r="http://schemas.openxmlformats.org/officeDocument/2006/relationships" id="260" r:id="Ree9528d799a844da"/>
    <p:sldId xmlns:r="http://schemas.openxmlformats.org/officeDocument/2006/relationships" id="261" r:id="Reb24d9e1b1664082"/>
    <p:sldId xmlns:r="http://schemas.openxmlformats.org/officeDocument/2006/relationships" id="262" r:id="Rc0484f5f8114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13d73a82b4537" /><Relationship Type="http://schemas.openxmlformats.org/officeDocument/2006/relationships/slide" Target="/ppt/slides/slide1.xml" Id="R61234e291b6f414b" /><Relationship Type="http://schemas.openxmlformats.org/officeDocument/2006/relationships/slide" Target="/ppt/slides/slide2.xml" Id="Rd7fdf409545a4d25" /><Relationship Type="http://schemas.openxmlformats.org/officeDocument/2006/relationships/slide" Target="/ppt/slides/slide3.xml" Id="Rd3df48ed5aa2437b" /><Relationship Type="http://schemas.openxmlformats.org/officeDocument/2006/relationships/slide" Target="/ppt/slides/slide4.xml" Id="R432386c2085c4903" /><Relationship Type="http://schemas.openxmlformats.org/officeDocument/2006/relationships/slide" Target="/ppt/slides/slide5.xml" Id="Ree9528d799a844da" /><Relationship Type="http://schemas.openxmlformats.org/officeDocument/2006/relationships/slide" Target="/ppt/slides/slide6.xml" Id="Reb24d9e1b1664082" /><Relationship Type="http://schemas.openxmlformats.org/officeDocument/2006/relationships/slide" Target="/ppt/slides/slide7.xml" Id="Rc0484f5f8114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b27141d81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518325ac4ca0" /><Relationship Type="http://schemas.openxmlformats.org/officeDocument/2006/relationships/theme" Target="/ppt/slideMasters/theme/theme1.xml" Id="R573fc0fab443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4518325ac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7d4e0a66c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541ea1038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5867087d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d4e97867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bcff4257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ff97baffd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0098948b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KSB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UTVIKLING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6 056 214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JAKOBSEN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BELGEN JAKOBSEN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BELGEN JAKOBSEN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Dybedalsveien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12 82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bernt-ja@online.no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