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89e011e44246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e0a410a82b4839"/>
  </p:sldMasterIdLst>
  <p:sldIdLst>
    <p:sldId xmlns:r="http://schemas.openxmlformats.org/officeDocument/2006/relationships" id="256" r:id="R59ddd3bccc4e4112"/>
    <p:sldId xmlns:r="http://schemas.openxmlformats.org/officeDocument/2006/relationships" id="257" r:id="R841d2aaf86324d87"/>
    <p:sldId xmlns:r="http://schemas.openxmlformats.org/officeDocument/2006/relationships" id="258" r:id="R9b379753aeea4597"/>
    <p:sldId xmlns:r="http://schemas.openxmlformats.org/officeDocument/2006/relationships" id="259" r:id="R850bc6f9050143ba"/>
    <p:sldId xmlns:r="http://schemas.openxmlformats.org/officeDocument/2006/relationships" id="260" r:id="R628bb094fbc8461e"/>
    <p:sldId xmlns:r="http://schemas.openxmlformats.org/officeDocument/2006/relationships" id="261" r:id="R8eb6716dd7af4b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0a410a82b4839" /><Relationship Type="http://schemas.openxmlformats.org/officeDocument/2006/relationships/slide" Target="/ppt/slides/slide1.xml" Id="R59ddd3bccc4e4112" /><Relationship Type="http://schemas.openxmlformats.org/officeDocument/2006/relationships/slide" Target="/ppt/slides/slide2.xml" Id="R841d2aaf86324d87" /><Relationship Type="http://schemas.openxmlformats.org/officeDocument/2006/relationships/slide" Target="/ppt/slides/slide3.xml" Id="R9b379753aeea4597" /><Relationship Type="http://schemas.openxmlformats.org/officeDocument/2006/relationships/slide" Target="/ppt/slides/slide4.xml" Id="R850bc6f9050143ba" /><Relationship Type="http://schemas.openxmlformats.org/officeDocument/2006/relationships/slide" Target="/ppt/slides/slide5.xml" Id="R628bb094fbc8461e" /><Relationship Type="http://schemas.openxmlformats.org/officeDocument/2006/relationships/slide" Target="/ppt/slides/slide6.xml" Id="R8eb6716dd7af4b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5223fd5d942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b3a628ee94970" /><Relationship Type="http://schemas.openxmlformats.org/officeDocument/2006/relationships/theme" Target="/ppt/slideMasters/theme/theme1.xml" Id="R7ddf83f4c11f42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fb3a628ee949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85a7de99942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cbb286d6840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af93efe4c47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13fe4ec1945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d65b5df9c42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6014f411c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LANDSORGANISASJONEN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936 838 020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−48 133 887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292 242 072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6 632 951 247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6 867 315 956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