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f40e7dc0d4b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33c79262e4bac"/>
  </p:sldMasterIdLst>
  <p:sldIdLst>
    <p:sldId xmlns:r="http://schemas.openxmlformats.org/officeDocument/2006/relationships" id="256" r:id="R08b7422c1f4e49e9"/>
    <p:sldId xmlns:r="http://schemas.openxmlformats.org/officeDocument/2006/relationships" id="257" r:id="R012e80ddc1674647"/>
    <p:sldId xmlns:r="http://schemas.openxmlformats.org/officeDocument/2006/relationships" id="258" r:id="R28ad54dca0b7419a"/>
    <p:sldId xmlns:r="http://schemas.openxmlformats.org/officeDocument/2006/relationships" id="259" r:id="R44916939c83a41a2"/>
    <p:sldId xmlns:r="http://schemas.openxmlformats.org/officeDocument/2006/relationships" id="260" r:id="R7a2f9dd14fee4eaf"/>
    <p:sldId xmlns:r="http://schemas.openxmlformats.org/officeDocument/2006/relationships" id="261" r:id="R9db8596a8ffc46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33c79262e4bac" /><Relationship Type="http://schemas.openxmlformats.org/officeDocument/2006/relationships/slide" Target="/ppt/slides/slide1.xml" Id="R08b7422c1f4e49e9" /><Relationship Type="http://schemas.openxmlformats.org/officeDocument/2006/relationships/slide" Target="/ppt/slides/slide2.xml" Id="R012e80ddc1674647" /><Relationship Type="http://schemas.openxmlformats.org/officeDocument/2006/relationships/slide" Target="/ppt/slides/slide3.xml" Id="R28ad54dca0b7419a" /><Relationship Type="http://schemas.openxmlformats.org/officeDocument/2006/relationships/slide" Target="/ppt/slides/slide4.xml" Id="R44916939c83a41a2" /><Relationship Type="http://schemas.openxmlformats.org/officeDocument/2006/relationships/slide" Target="/ppt/slides/slide5.xml" Id="R7a2f9dd14fee4eaf" /><Relationship Type="http://schemas.openxmlformats.org/officeDocument/2006/relationships/slide" Target="/ppt/slides/slide6.xml" Id="R9db8596a8ffc46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6f99e2a91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fcaa57395475e" /><Relationship Type="http://schemas.openxmlformats.org/officeDocument/2006/relationships/theme" Target="/ppt/slideMasters/theme/theme1.xml" Id="R0e29e3ba15ba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6fcaa57395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90cc32338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6a0d0507d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ad1931a99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03d732614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a012d5466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272c680ff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